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5334000" cy="7562850"/>
  <p:notesSz cx="53340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0050" y="2344483"/>
            <a:ext cx="453390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0100" y="4235196"/>
            <a:ext cx="373380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66700" y="1739455"/>
            <a:ext cx="232029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747010" y="1739455"/>
            <a:ext cx="232029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6700" y="302514"/>
            <a:ext cx="480060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6700" y="1739455"/>
            <a:ext cx="480060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813560" y="7033450"/>
            <a:ext cx="170688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66700" y="7033450"/>
            <a:ext cx="12268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840480" y="7033450"/>
            <a:ext cx="12268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hyperlink" Target="https://www.telemat.org/FFE/sif/?cs=4.4e8b0771086deea23bed7854081429dc1cedea236365d8e4b6b888ccc76490ec81ae" TargetMode="External"/><Relationship Id="rId4" Type="http://schemas.openxmlformats.org/officeDocument/2006/relationships/image" Target="../media/image15.jp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image" Target="../media/image19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www.youtube.com/watch?v=8Qwily1ZTh8&amp;list=PLpuCRCOznXiNMMpqpg2DzQRbUnuX8wLTw" TargetMode="External"/><Relationship Id="rId3" Type="http://schemas.openxmlformats.org/officeDocument/2006/relationships/image" Target="../media/image20.jpg"/><Relationship Id="rId4" Type="http://schemas.openxmlformats.org/officeDocument/2006/relationships/image" Target="../media/image1.jpg"/><Relationship Id="rId5" Type="http://schemas.openxmlformats.org/officeDocument/2006/relationships/image" Target="../media/image21.jpg"/><Relationship Id="rId6" Type="http://schemas.openxmlformats.org/officeDocument/2006/relationships/image" Target="../media/image22.jpg"/><Relationship Id="rId7" Type="http://schemas.openxmlformats.org/officeDocument/2006/relationships/image" Target="../media/image23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6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14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5328285" cy="6984365"/>
          </a:xfrm>
          <a:custGeom>
            <a:avLst/>
            <a:gdLst/>
            <a:ahLst/>
            <a:cxnLst/>
            <a:rect l="l" t="t" r="r" b="b"/>
            <a:pathLst>
              <a:path w="5328285" h="6984365">
                <a:moveTo>
                  <a:pt x="5328005" y="0"/>
                </a:moveTo>
                <a:lnTo>
                  <a:pt x="0" y="0"/>
                </a:lnTo>
                <a:lnTo>
                  <a:pt x="0" y="6983996"/>
                </a:lnTo>
                <a:lnTo>
                  <a:pt x="5328005" y="6983996"/>
                </a:lnTo>
                <a:lnTo>
                  <a:pt x="5328005" y="0"/>
                </a:lnTo>
                <a:close/>
              </a:path>
            </a:pathLst>
          </a:custGeom>
          <a:solidFill>
            <a:srgbClr val="F5F7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962246" y="695225"/>
            <a:ext cx="3463925" cy="603885"/>
          </a:xfrm>
          <a:prstGeom prst="rect">
            <a:avLst/>
          </a:prstGeom>
        </p:spPr>
        <p:txBody>
          <a:bodyPr wrap="square" lIns="0" tIns="704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dirty="0" sz="1500" spc="85">
                <a:solidFill>
                  <a:srgbClr val="769C85"/>
                </a:solidFill>
                <a:latin typeface="Arial MT"/>
                <a:cs typeface="Arial MT"/>
              </a:rPr>
              <a:t>br</a:t>
            </a:r>
            <a:r>
              <a:rPr dirty="0" cap="small" sz="1500" spc="85">
                <a:solidFill>
                  <a:srgbClr val="769C85"/>
                </a:solidFill>
                <a:latin typeface="Arial MT"/>
                <a:cs typeface="Arial MT"/>
              </a:rPr>
              <a:t>e</a:t>
            </a:r>
            <a:r>
              <a:rPr dirty="0" sz="1500" spc="85">
                <a:solidFill>
                  <a:srgbClr val="769C85"/>
                </a:solidFill>
                <a:latin typeface="Arial MT"/>
                <a:cs typeface="Arial MT"/>
              </a:rPr>
              <a:t>v</a:t>
            </a:r>
            <a:r>
              <a:rPr dirty="0" cap="small" sz="1500" spc="85">
                <a:solidFill>
                  <a:srgbClr val="769C85"/>
                </a:solidFill>
                <a:latin typeface="Arial MT"/>
                <a:cs typeface="Arial MT"/>
              </a:rPr>
              <a:t>et</a:t>
            </a:r>
            <a:r>
              <a:rPr dirty="0" sz="1500" spc="1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500" spc="105">
                <a:solidFill>
                  <a:srgbClr val="769C85"/>
                </a:solidFill>
                <a:latin typeface="Arial MT"/>
                <a:cs typeface="Arial MT"/>
              </a:rPr>
              <a:t>d</a:t>
            </a:r>
            <a:r>
              <a:rPr dirty="0" cap="small" sz="1500" spc="105">
                <a:solidFill>
                  <a:srgbClr val="769C85"/>
                </a:solidFill>
                <a:latin typeface="Arial MT"/>
                <a:cs typeface="Arial MT"/>
              </a:rPr>
              <a:t>e</a:t>
            </a:r>
            <a:r>
              <a:rPr dirty="0" sz="1500" spc="1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500" spc="254">
                <a:solidFill>
                  <a:srgbClr val="769C85"/>
                </a:solidFill>
                <a:latin typeface="Arial MT"/>
                <a:cs typeface="Arial MT"/>
              </a:rPr>
              <a:t>rA</a:t>
            </a:r>
            <a:r>
              <a:rPr dirty="0" cap="small" sz="1500" spc="254">
                <a:solidFill>
                  <a:srgbClr val="769C85"/>
                </a:solidFill>
                <a:latin typeface="Arial MT"/>
                <a:cs typeface="Arial MT"/>
              </a:rPr>
              <a:t>n</a:t>
            </a:r>
            <a:r>
              <a:rPr dirty="0" sz="1500" spc="254">
                <a:solidFill>
                  <a:srgbClr val="769C85"/>
                </a:solidFill>
                <a:latin typeface="Arial MT"/>
                <a:cs typeface="Arial MT"/>
              </a:rPr>
              <a:t>do</a:t>
            </a:r>
            <a:r>
              <a:rPr dirty="0" cap="small" sz="1500" spc="254">
                <a:solidFill>
                  <a:srgbClr val="769C85"/>
                </a:solidFill>
                <a:latin typeface="Arial MT"/>
                <a:cs typeface="Arial MT"/>
              </a:rPr>
              <a:t>nneu</a:t>
            </a:r>
            <a:r>
              <a:rPr dirty="0" sz="1500" spc="254">
                <a:solidFill>
                  <a:srgbClr val="769C85"/>
                </a:solidFill>
                <a:latin typeface="Arial MT"/>
                <a:cs typeface="Arial MT"/>
              </a:rPr>
              <a:t>r</a:t>
            </a:r>
            <a:r>
              <a:rPr dirty="0" sz="1500" spc="1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500" spc="105">
                <a:solidFill>
                  <a:srgbClr val="769C85"/>
                </a:solidFill>
                <a:latin typeface="Arial MT"/>
                <a:cs typeface="Arial MT"/>
              </a:rPr>
              <a:t>d</a:t>
            </a:r>
            <a:r>
              <a:rPr dirty="0" cap="small" sz="1500" spc="105">
                <a:solidFill>
                  <a:srgbClr val="769C85"/>
                </a:solidFill>
                <a:latin typeface="Arial MT"/>
                <a:cs typeface="Arial MT"/>
              </a:rPr>
              <a:t>e</a:t>
            </a:r>
            <a:r>
              <a:rPr dirty="0" sz="1500" spc="1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500" spc="130">
                <a:solidFill>
                  <a:srgbClr val="769C85"/>
                </a:solidFill>
                <a:latin typeface="Arial MT"/>
                <a:cs typeface="Arial MT"/>
              </a:rPr>
              <a:t>bro</a:t>
            </a:r>
            <a:r>
              <a:rPr dirty="0" cap="small" sz="1500" spc="130">
                <a:solidFill>
                  <a:srgbClr val="769C85"/>
                </a:solidFill>
                <a:latin typeface="Arial MT"/>
                <a:cs typeface="Arial MT"/>
              </a:rPr>
              <a:t>nze</a:t>
            </a:r>
            <a:endParaRPr sz="15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1500">
                <a:solidFill>
                  <a:srgbClr val="57636F"/>
                </a:solidFill>
                <a:latin typeface="Arial MT"/>
                <a:cs typeface="Arial MT"/>
              </a:rPr>
              <a:t>EVALUATION</a:t>
            </a:r>
            <a:r>
              <a:rPr dirty="0" sz="1500" spc="90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1500" spc="-10">
                <a:solidFill>
                  <a:srgbClr val="57636F"/>
                </a:solidFill>
                <a:latin typeface="Arial MT"/>
                <a:cs typeface="Arial MT"/>
              </a:rPr>
              <a:t>DES</a:t>
            </a:r>
            <a:r>
              <a:rPr dirty="0" sz="1500" spc="90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1500" spc="-10">
                <a:solidFill>
                  <a:srgbClr val="57636F"/>
                </a:solidFill>
                <a:latin typeface="Arial MT"/>
                <a:cs typeface="Arial MT"/>
              </a:rPr>
              <a:t>CONNAISSANCES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0" y="829716"/>
            <a:ext cx="897890" cy="129539"/>
          </a:xfrm>
          <a:custGeom>
            <a:avLst/>
            <a:gdLst/>
            <a:ahLst/>
            <a:cxnLst/>
            <a:rect l="l" t="t" r="r" b="b"/>
            <a:pathLst>
              <a:path w="897890" h="129540">
                <a:moveTo>
                  <a:pt x="897420" y="0"/>
                </a:moveTo>
                <a:lnTo>
                  <a:pt x="0" y="0"/>
                </a:lnTo>
                <a:lnTo>
                  <a:pt x="0" y="129209"/>
                </a:lnTo>
                <a:lnTo>
                  <a:pt x="897420" y="129209"/>
                </a:lnTo>
                <a:lnTo>
                  <a:pt x="897420" y="0"/>
                </a:lnTo>
                <a:close/>
              </a:path>
            </a:pathLst>
          </a:custGeom>
          <a:solidFill>
            <a:srgbClr val="769C85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5" name="object 5" descr=""/>
          <p:cNvGrpSpPr/>
          <p:nvPr/>
        </p:nvGrpSpPr>
        <p:grpSpPr>
          <a:xfrm>
            <a:off x="0" y="1476006"/>
            <a:ext cx="5328285" cy="6084570"/>
            <a:chOff x="0" y="1476006"/>
            <a:chExt cx="5328285" cy="6084570"/>
          </a:xfrm>
        </p:grpSpPr>
        <p:sp>
          <p:nvSpPr>
            <p:cNvPr id="6" name="object 6" descr=""/>
            <p:cNvSpPr/>
            <p:nvPr/>
          </p:nvSpPr>
          <p:spPr>
            <a:xfrm>
              <a:off x="2998988" y="6497495"/>
              <a:ext cx="2329180" cy="659765"/>
            </a:xfrm>
            <a:custGeom>
              <a:avLst/>
              <a:gdLst/>
              <a:ahLst/>
              <a:cxnLst/>
              <a:rect l="l" t="t" r="r" b="b"/>
              <a:pathLst>
                <a:path w="2329179" h="659765">
                  <a:moveTo>
                    <a:pt x="2329016" y="587518"/>
                  </a:moveTo>
                  <a:lnTo>
                    <a:pt x="274754" y="587518"/>
                  </a:lnTo>
                  <a:lnTo>
                    <a:pt x="2329016" y="659260"/>
                  </a:lnTo>
                  <a:lnTo>
                    <a:pt x="2329016" y="587518"/>
                  </a:lnTo>
                  <a:close/>
                </a:path>
                <a:path w="2329179" h="659765">
                  <a:moveTo>
                    <a:pt x="1333035" y="0"/>
                  </a:moveTo>
                  <a:lnTo>
                    <a:pt x="1275261" y="560"/>
                  </a:lnTo>
                  <a:lnTo>
                    <a:pt x="1217521" y="1888"/>
                  </a:lnTo>
                  <a:lnTo>
                    <a:pt x="1159930" y="3975"/>
                  </a:lnTo>
                  <a:lnTo>
                    <a:pt x="1102602" y="6813"/>
                  </a:lnTo>
                  <a:lnTo>
                    <a:pt x="1045654" y="10394"/>
                  </a:lnTo>
                  <a:lnTo>
                    <a:pt x="989199" y="14709"/>
                  </a:lnTo>
                  <a:lnTo>
                    <a:pt x="933354" y="19750"/>
                  </a:lnTo>
                  <a:lnTo>
                    <a:pt x="878232" y="25510"/>
                  </a:lnTo>
                  <a:lnTo>
                    <a:pt x="823949" y="31980"/>
                  </a:lnTo>
                  <a:lnTo>
                    <a:pt x="770620" y="39152"/>
                  </a:lnTo>
                  <a:lnTo>
                    <a:pt x="718359" y="47018"/>
                  </a:lnTo>
                  <a:lnTo>
                    <a:pt x="667282" y="55570"/>
                  </a:lnTo>
                  <a:lnTo>
                    <a:pt x="617504" y="64799"/>
                  </a:lnTo>
                  <a:lnTo>
                    <a:pt x="569139" y="74697"/>
                  </a:lnTo>
                  <a:lnTo>
                    <a:pt x="522304" y="85257"/>
                  </a:lnTo>
                  <a:lnTo>
                    <a:pt x="477111" y="96469"/>
                  </a:lnTo>
                  <a:lnTo>
                    <a:pt x="433678" y="108327"/>
                  </a:lnTo>
                  <a:lnTo>
                    <a:pt x="392118" y="120821"/>
                  </a:lnTo>
                  <a:lnTo>
                    <a:pt x="352546" y="133944"/>
                  </a:lnTo>
                  <a:lnTo>
                    <a:pt x="315078" y="147687"/>
                  </a:lnTo>
                  <a:lnTo>
                    <a:pt x="246912" y="177003"/>
                  </a:lnTo>
                  <a:lnTo>
                    <a:pt x="188540" y="208702"/>
                  </a:lnTo>
                  <a:lnTo>
                    <a:pt x="140882" y="242721"/>
                  </a:lnTo>
                  <a:lnTo>
                    <a:pt x="104856" y="278993"/>
                  </a:lnTo>
                  <a:lnTo>
                    <a:pt x="81384" y="317453"/>
                  </a:lnTo>
                  <a:lnTo>
                    <a:pt x="5239" y="506974"/>
                  </a:lnTo>
                  <a:lnTo>
                    <a:pt x="0" y="598280"/>
                  </a:lnTo>
                  <a:lnTo>
                    <a:pt x="83795" y="616688"/>
                  </a:lnTo>
                  <a:lnTo>
                    <a:pt x="274754" y="587518"/>
                  </a:lnTo>
                  <a:lnTo>
                    <a:pt x="2329016" y="587518"/>
                  </a:lnTo>
                  <a:lnTo>
                    <a:pt x="2329016" y="166219"/>
                  </a:lnTo>
                  <a:lnTo>
                    <a:pt x="2318591" y="162449"/>
                  </a:lnTo>
                  <a:lnTo>
                    <a:pt x="2284282" y="145954"/>
                  </a:lnTo>
                  <a:lnTo>
                    <a:pt x="2247707" y="130389"/>
                  </a:lnTo>
                  <a:lnTo>
                    <a:pt x="2208982" y="115747"/>
                  </a:lnTo>
                  <a:lnTo>
                    <a:pt x="2168222" y="102018"/>
                  </a:lnTo>
                  <a:lnTo>
                    <a:pt x="2125541" y="89195"/>
                  </a:lnTo>
                  <a:lnTo>
                    <a:pt x="2081054" y="77269"/>
                  </a:lnTo>
                  <a:lnTo>
                    <a:pt x="2034877" y="66233"/>
                  </a:lnTo>
                  <a:lnTo>
                    <a:pt x="1987124" y="56079"/>
                  </a:lnTo>
                  <a:lnTo>
                    <a:pt x="1937910" y="46797"/>
                  </a:lnTo>
                  <a:lnTo>
                    <a:pt x="1887350" y="38381"/>
                  </a:lnTo>
                  <a:lnTo>
                    <a:pt x="1835560" y="30821"/>
                  </a:lnTo>
                  <a:lnTo>
                    <a:pt x="1782654" y="24111"/>
                  </a:lnTo>
                  <a:lnTo>
                    <a:pt x="1728747" y="18240"/>
                  </a:lnTo>
                  <a:lnTo>
                    <a:pt x="1673955" y="13203"/>
                  </a:lnTo>
                  <a:lnTo>
                    <a:pt x="1618391" y="8989"/>
                  </a:lnTo>
                  <a:lnTo>
                    <a:pt x="1562172" y="5591"/>
                  </a:lnTo>
                  <a:lnTo>
                    <a:pt x="1505412" y="3002"/>
                  </a:lnTo>
                  <a:lnTo>
                    <a:pt x="1448225" y="1212"/>
                  </a:lnTo>
                  <a:lnTo>
                    <a:pt x="1390728" y="214"/>
                  </a:lnTo>
                  <a:lnTo>
                    <a:pt x="1333035" y="0"/>
                  </a:lnTo>
                  <a:close/>
                </a:path>
              </a:pathLst>
            </a:custGeom>
            <a:solidFill>
              <a:srgbClr val="B5B42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38628" y="3107842"/>
              <a:ext cx="4143375" cy="3472179"/>
            </a:xfrm>
            <a:custGeom>
              <a:avLst/>
              <a:gdLst/>
              <a:ahLst/>
              <a:cxnLst/>
              <a:rect l="l" t="t" r="r" b="b"/>
              <a:pathLst>
                <a:path w="4143375" h="3472179">
                  <a:moveTo>
                    <a:pt x="1632813" y="0"/>
                  </a:moveTo>
                  <a:lnTo>
                    <a:pt x="1078344" y="671512"/>
                  </a:lnTo>
                  <a:lnTo>
                    <a:pt x="889520" y="631875"/>
                  </a:lnTo>
                  <a:lnTo>
                    <a:pt x="381203" y="1598041"/>
                  </a:lnTo>
                  <a:lnTo>
                    <a:pt x="320682" y="1840967"/>
                  </a:lnTo>
                  <a:lnTo>
                    <a:pt x="188048" y="2377800"/>
                  </a:lnTo>
                  <a:lnTo>
                    <a:pt x="56691" y="2920622"/>
                  </a:lnTo>
                  <a:lnTo>
                    <a:pt x="0" y="3181515"/>
                  </a:lnTo>
                  <a:lnTo>
                    <a:pt x="32905" y="3203764"/>
                  </a:lnTo>
                  <a:lnTo>
                    <a:pt x="237713" y="3239730"/>
                  </a:lnTo>
                  <a:lnTo>
                    <a:pt x="788882" y="3315108"/>
                  </a:lnTo>
                  <a:lnTo>
                    <a:pt x="1860867" y="3455593"/>
                  </a:lnTo>
                  <a:lnTo>
                    <a:pt x="4142854" y="3471875"/>
                  </a:lnTo>
                  <a:lnTo>
                    <a:pt x="3684181" y="2246439"/>
                  </a:lnTo>
                  <a:lnTo>
                    <a:pt x="3431959" y="1814385"/>
                  </a:lnTo>
                  <a:lnTo>
                    <a:pt x="3015564" y="1482813"/>
                  </a:lnTo>
                  <a:lnTo>
                    <a:pt x="2404046" y="383590"/>
                  </a:lnTo>
                  <a:lnTo>
                    <a:pt x="1632813" y="0"/>
                  </a:lnTo>
                  <a:close/>
                </a:path>
              </a:pathLst>
            </a:custGeom>
            <a:solidFill>
              <a:srgbClr val="BECB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871677" y="2838373"/>
              <a:ext cx="3219450" cy="2696845"/>
            </a:xfrm>
            <a:custGeom>
              <a:avLst/>
              <a:gdLst/>
              <a:ahLst/>
              <a:cxnLst/>
              <a:rect l="l" t="t" r="r" b="b"/>
              <a:pathLst>
                <a:path w="3219450" h="2696845">
                  <a:moveTo>
                    <a:pt x="927874" y="1333423"/>
                  </a:moveTo>
                  <a:lnTo>
                    <a:pt x="758024" y="1051458"/>
                  </a:lnTo>
                  <a:lnTo>
                    <a:pt x="664654" y="899223"/>
                  </a:lnTo>
                  <a:lnTo>
                    <a:pt x="614641" y="824293"/>
                  </a:lnTo>
                  <a:lnTo>
                    <a:pt x="574903" y="774230"/>
                  </a:lnTo>
                  <a:lnTo>
                    <a:pt x="530631" y="733183"/>
                  </a:lnTo>
                  <a:lnTo>
                    <a:pt x="506526" y="725449"/>
                  </a:lnTo>
                  <a:lnTo>
                    <a:pt x="478421" y="728268"/>
                  </a:lnTo>
                  <a:lnTo>
                    <a:pt x="402234" y="771550"/>
                  </a:lnTo>
                  <a:lnTo>
                    <a:pt x="350151" y="815047"/>
                  </a:lnTo>
                  <a:lnTo>
                    <a:pt x="286054" y="875106"/>
                  </a:lnTo>
                  <a:lnTo>
                    <a:pt x="244411" y="920648"/>
                  </a:lnTo>
                  <a:lnTo>
                    <a:pt x="206489" y="971524"/>
                  </a:lnTo>
                  <a:lnTo>
                    <a:pt x="172161" y="1026274"/>
                  </a:lnTo>
                  <a:lnTo>
                    <a:pt x="141325" y="1083449"/>
                  </a:lnTo>
                  <a:lnTo>
                    <a:pt x="113830" y="1141564"/>
                  </a:lnTo>
                  <a:lnTo>
                    <a:pt x="89573" y="1199172"/>
                  </a:lnTo>
                  <a:lnTo>
                    <a:pt x="68427" y="1254810"/>
                  </a:lnTo>
                  <a:lnTo>
                    <a:pt x="50266" y="1307007"/>
                  </a:lnTo>
                  <a:lnTo>
                    <a:pt x="34975" y="1354289"/>
                  </a:lnTo>
                  <a:lnTo>
                    <a:pt x="12484" y="1428318"/>
                  </a:lnTo>
                  <a:lnTo>
                    <a:pt x="5054" y="1452118"/>
                  </a:lnTo>
                  <a:lnTo>
                    <a:pt x="0" y="1465160"/>
                  </a:lnTo>
                  <a:lnTo>
                    <a:pt x="1587" y="1464017"/>
                  </a:lnTo>
                  <a:lnTo>
                    <a:pt x="12331" y="1449489"/>
                  </a:lnTo>
                  <a:lnTo>
                    <a:pt x="56426" y="1388478"/>
                  </a:lnTo>
                  <a:lnTo>
                    <a:pt x="87363" y="1346111"/>
                  </a:lnTo>
                  <a:lnTo>
                    <a:pt x="122593" y="1298549"/>
                  </a:lnTo>
                  <a:lnTo>
                    <a:pt x="160909" y="1247863"/>
                  </a:lnTo>
                  <a:lnTo>
                    <a:pt x="201104" y="1196086"/>
                  </a:lnTo>
                  <a:lnTo>
                    <a:pt x="241960" y="1145273"/>
                  </a:lnTo>
                  <a:lnTo>
                    <a:pt x="282270" y="1097470"/>
                  </a:lnTo>
                  <a:lnTo>
                    <a:pt x="320814" y="1054735"/>
                  </a:lnTo>
                  <a:lnTo>
                    <a:pt x="356387" y="1019098"/>
                  </a:lnTo>
                  <a:lnTo>
                    <a:pt x="387781" y="992632"/>
                  </a:lnTo>
                  <a:lnTo>
                    <a:pt x="433146" y="975347"/>
                  </a:lnTo>
                  <a:lnTo>
                    <a:pt x="459651" y="997051"/>
                  </a:lnTo>
                  <a:lnTo>
                    <a:pt x="474484" y="1035253"/>
                  </a:lnTo>
                  <a:lnTo>
                    <a:pt x="481342" y="1083716"/>
                  </a:lnTo>
                  <a:lnTo>
                    <a:pt x="483908" y="1136192"/>
                  </a:lnTo>
                  <a:lnTo>
                    <a:pt x="485851" y="1186421"/>
                  </a:lnTo>
                  <a:lnTo>
                    <a:pt x="490855" y="1228166"/>
                  </a:lnTo>
                  <a:lnTo>
                    <a:pt x="502627" y="1255166"/>
                  </a:lnTo>
                  <a:lnTo>
                    <a:pt x="517982" y="1263269"/>
                  </a:lnTo>
                  <a:lnTo>
                    <a:pt x="527481" y="1249603"/>
                  </a:lnTo>
                  <a:lnTo>
                    <a:pt x="533615" y="1218717"/>
                  </a:lnTo>
                  <a:lnTo>
                    <a:pt x="538886" y="1175143"/>
                  </a:lnTo>
                  <a:lnTo>
                    <a:pt x="545757" y="1123429"/>
                  </a:lnTo>
                  <a:lnTo>
                    <a:pt x="556717" y="1068095"/>
                  </a:lnTo>
                  <a:lnTo>
                    <a:pt x="567372" y="1050404"/>
                  </a:lnTo>
                  <a:lnTo>
                    <a:pt x="585736" y="1047165"/>
                  </a:lnTo>
                  <a:lnTo>
                    <a:pt x="610501" y="1056182"/>
                  </a:lnTo>
                  <a:lnTo>
                    <a:pt x="674141" y="1102118"/>
                  </a:lnTo>
                  <a:lnTo>
                    <a:pt x="710425" y="1134618"/>
                  </a:lnTo>
                  <a:lnTo>
                    <a:pt x="747979" y="1170520"/>
                  </a:lnTo>
                  <a:lnTo>
                    <a:pt x="821740" y="1243672"/>
                  </a:lnTo>
                  <a:lnTo>
                    <a:pt x="855383" y="1276502"/>
                  </a:lnTo>
                  <a:lnTo>
                    <a:pt x="885139" y="1303870"/>
                  </a:lnTo>
                  <a:lnTo>
                    <a:pt x="909726" y="1323594"/>
                  </a:lnTo>
                  <a:lnTo>
                    <a:pt x="927874" y="1333423"/>
                  </a:lnTo>
                  <a:close/>
                </a:path>
                <a:path w="3219450" h="2696845">
                  <a:moveTo>
                    <a:pt x="2325979" y="1470926"/>
                  </a:moveTo>
                  <a:lnTo>
                    <a:pt x="1917928" y="671931"/>
                  </a:lnTo>
                  <a:lnTo>
                    <a:pt x="1704454" y="259092"/>
                  </a:lnTo>
                  <a:lnTo>
                    <a:pt x="1615871" y="100545"/>
                  </a:lnTo>
                  <a:lnTo>
                    <a:pt x="1582458" y="64427"/>
                  </a:lnTo>
                  <a:lnTo>
                    <a:pt x="1570710" y="54978"/>
                  </a:lnTo>
                  <a:lnTo>
                    <a:pt x="1556232" y="41897"/>
                  </a:lnTo>
                  <a:lnTo>
                    <a:pt x="1538452" y="27520"/>
                  </a:lnTo>
                  <a:lnTo>
                    <a:pt x="1516773" y="14185"/>
                  </a:lnTo>
                  <a:lnTo>
                    <a:pt x="1490611" y="4229"/>
                  </a:lnTo>
                  <a:lnTo>
                    <a:pt x="1459395" y="0"/>
                  </a:lnTo>
                  <a:lnTo>
                    <a:pt x="1422539" y="3822"/>
                  </a:lnTo>
                  <a:lnTo>
                    <a:pt x="1379474" y="18034"/>
                  </a:lnTo>
                  <a:lnTo>
                    <a:pt x="1329588" y="44983"/>
                  </a:lnTo>
                  <a:lnTo>
                    <a:pt x="1272311" y="86995"/>
                  </a:lnTo>
                  <a:lnTo>
                    <a:pt x="1207084" y="146418"/>
                  </a:lnTo>
                  <a:lnTo>
                    <a:pt x="1016444" y="352780"/>
                  </a:lnTo>
                  <a:lnTo>
                    <a:pt x="845197" y="560400"/>
                  </a:lnTo>
                  <a:lnTo>
                    <a:pt x="721664" y="720661"/>
                  </a:lnTo>
                  <a:lnTo>
                    <a:pt x="674192" y="784885"/>
                  </a:lnTo>
                  <a:lnTo>
                    <a:pt x="946454" y="661327"/>
                  </a:lnTo>
                  <a:lnTo>
                    <a:pt x="1088009" y="593928"/>
                  </a:lnTo>
                  <a:lnTo>
                    <a:pt x="1144574" y="559079"/>
                  </a:lnTo>
                  <a:lnTo>
                    <a:pt x="1161884" y="533196"/>
                  </a:lnTo>
                  <a:lnTo>
                    <a:pt x="1164120" y="532536"/>
                  </a:lnTo>
                  <a:lnTo>
                    <a:pt x="1159497" y="555409"/>
                  </a:lnTo>
                  <a:lnTo>
                    <a:pt x="1139139" y="645350"/>
                  </a:lnTo>
                  <a:lnTo>
                    <a:pt x="1128141" y="699198"/>
                  </a:lnTo>
                  <a:lnTo>
                    <a:pt x="1119746" y="750176"/>
                  </a:lnTo>
                  <a:lnTo>
                    <a:pt x="1116330" y="791667"/>
                  </a:lnTo>
                  <a:lnTo>
                    <a:pt x="1120267" y="817067"/>
                  </a:lnTo>
                  <a:lnTo>
                    <a:pt x="1137754" y="821651"/>
                  </a:lnTo>
                  <a:lnTo>
                    <a:pt x="1167777" y="804913"/>
                  </a:lnTo>
                  <a:lnTo>
                    <a:pt x="1205395" y="773049"/>
                  </a:lnTo>
                  <a:lnTo>
                    <a:pt x="1245679" y="732256"/>
                  </a:lnTo>
                  <a:lnTo>
                    <a:pt x="1283716" y="688759"/>
                  </a:lnTo>
                  <a:lnTo>
                    <a:pt x="1314538" y="648754"/>
                  </a:lnTo>
                  <a:lnTo>
                    <a:pt x="1333258" y="618439"/>
                  </a:lnTo>
                  <a:lnTo>
                    <a:pt x="1338757" y="616813"/>
                  </a:lnTo>
                  <a:lnTo>
                    <a:pt x="1356296" y="653402"/>
                  </a:lnTo>
                  <a:lnTo>
                    <a:pt x="1380667" y="732015"/>
                  </a:lnTo>
                  <a:lnTo>
                    <a:pt x="1394739" y="782916"/>
                  </a:lnTo>
                  <a:lnTo>
                    <a:pt x="1409687" y="839330"/>
                  </a:lnTo>
                  <a:lnTo>
                    <a:pt x="1472806" y="1086764"/>
                  </a:lnTo>
                  <a:lnTo>
                    <a:pt x="1488033" y="1145755"/>
                  </a:lnTo>
                  <a:lnTo>
                    <a:pt x="1502486" y="1200264"/>
                  </a:lnTo>
                  <a:lnTo>
                    <a:pt x="1515897" y="1248638"/>
                  </a:lnTo>
                  <a:lnTo>
                    <a:pt x="1527975" y="1289189"/>
                  </a:lnTo>
                  <a:lnTo>
                    <a:pt x="1547050" y="1340218"/>
                  </a:lnTo>
                  <a:lnTo>
                    <a:pt x="1553502" y="1347355"/>
                  </a:lnTo>
                  <a:lnTo>
                    <a:pt x="1559496" y="1339799"/>
                  </a:lnTo>
                  <a:lnTo>
                    <a:pt x="1569910" y="1283995"/>
                  </a:lnTo>
                  <a:lnTo>
                    <a:pt x="1574584" y="1239723"/>
                  </a:lnTo>
                  <a:lnTo>
                    <a:pt x="1579054" y="1187208"/>
                  </a:lnTo>
                  <a:lnTo>
                    <a:pt x="1592605" y="1000061"/>
                  </a:lnTo>
                  <a:lnTo>
                    <a:pt x="1597596" y="934453"/>
                  </a:lnTo>
                  <a:lnTo>
                    <a:pt x="1603032" y="870559"/>
                  </a:lnTo>
                  <a:lnTo>
                    <a:pt x="1609039" y="810374"/>
                  </a:lnTo>
                  <a:lnTo>
                    <a:pt x="1615744" y="755878"/>
                  </a:lnTo>
                  <a:lnTo>
                    <a:pt x="1623288" y="709079"/>
                  </a:lnTo>
                  <a:lnTo>
                    <a:pt x="1641386" y="646493"/>
                  </a:lnTo>
                  <a:lnTo>
                    <a:pt x="1769808" y="735330"/>
                  </a:lnTo>
                  <a:lnTo>
                    <a:pt x="2002751" y="1023175"/>
                  </a:lnTo>
                  <a:lnTo>
                    <a:pt x="2226157" y="1328788"/>
                  </a:lnTo>
                  <a:lnTo>
                    <a:pt x="2325979" y="1470926"/>
                  </a:lnTo>
                  <a:close/>
                </a:path>
                <a:path w="3219450" h="2696845">
                  <a:moveTo>
                    <a:pt x="3219310" y="2696400"/>
                  </a:moveTo>
                  <a:lnTo>
                    <a:pt x="3063392" y="2281555"/>
                  </a:lnTo>
                  <a:lnTo>
                    <a:pt x="2978073" y="2057895"/>
                  </a:lnTo>
                  <a:lnTo>
                    <a:pt x="2933357" y="1948599"/>
                  </a:lnTo>
                  <a:lnTo>
                    <a:pt x="2899206" y="1876818"/>
                  </a:lnTo>
                  <a:lnTo>
                    <a:pt x="2876258" y="1829130"/>
                  </a:lnTo>
                  <a:lnTo>
                    <a:pt x="2852305" y="1778635"/>
                  </a:lnTo>
                  <a:lnTo>
                    <a:pt x="2828023" y="1729384"/>
                  </a:lnTo>
                  <a:lnTo>
                    <a:pt x="2804122" y="1685404"/>
                  </a:lnTo>
                  <a:lnTo>
                    <a:pt x="2781274" y="1650758"/>
                  </a:lnTo>
                  <a:lnTo>
                    <a:pt x="2741536" y="1625612"/>
                  </a:lnTo>
                  <a:lnTo>
                    <a:pt x="2711932" y="1636725"/>
                  </a:lnTo>
                  <a:lnTo>
                    <a:pt x="2668028" y="1654162"/>
                  </a:lnTo>
                  <a:lnTo>
                    <a:pt x="2616936" y="1675752"/>
                  </a:lnTo>
                  <a:lnTo>
                    <a:pt x="2565768" y="1699323"/>
                  </a:lnTo>
                  <a:lnTo>
                    <a:pt x="2521661" y="1722691"/>
                  </a:lnTo>
                  <a:lnTo>
                    <a:pt x="2437409" y="1791957"/>
                  </a:lnTo>
                  <a:lnTo>
                    <a:pt x="2357856" y="1860880"/>
                  </a:lnTo>
                  <a:lnTo>
                    <a:pt x="2254707" y="1949411"/>
                  </a:lnTo>
                  <a:lnTo>
                    <a:pt x="2384145" y="1930654"/>
                  </a:lnTo>
                  <a:lnTo>
                    <a:pt x="2453906" y="1918728"/>
                  </a:lnTo>
                  <a:lnTo>
                    <a:pt x="2487942" y="1908517"/>
                  </a:lnTo>
                  <a:lnTo>
                    <a:pt x="2510218" y="1894928"/>
                  </a:lnTo>
                  <a:lnTo>
                    <a:pt x="2516213" y="1897075"/>
                  </a:lnTo>
                  <a:lnTo>
                    <a:pt x="2511895" y="1917903"/>
                  </a:lnTo>
                  <a:lnTo>
                    <a:pt x="2500376" y="1953514"/>
                  </a:lnTo>
                  <a:lnTo>
                    <a:pt x="2484755" y="2000046"/>
                  </a:lnTo>
                  <a:lnTo>
                    <a:pt x="2468143" y="2053602"/>
                  </a:lnTo>
                  <a:lnTo>
                    <a:pt x="2453652" y="2110295"/>
                  </a:lnTo>
                  <a:lnTo>
                    <a:pt x="2444394" y="2166239"/>
                  </a:lnTo>
                  <a:lnTo>
                    <a:pt x="2443480" y="2217547"/>
                  </a:lnTo>
                  <a:lnTo>
                    <a:pt x="2603246" y="2103374"/>
                  </a:lnTo>
                  <a:lnTo>
                    <a:pt x="2685440" y="2040737"/>
                  </a:lnTo>
                  <a:lnTo>
                    <a:pt x="2716072" y="2007501"/>
                  </a:lnTo>
                  <a:lnTo>
                    <a:pt x="2721191" y="1981555"/>
                  </a:lnTo>
                  <a:lnTo>
                    <a:pt x="2722727" y="2061489"/>
                  </a:lnTo>
                  <a:lnTo>
                    <a:pt x="2724772" y="2275916"/>
                  </a:lnTo>
                  <a:lnTo>
                    <a:pt x="2727325" y="2599969"/>
                  </a:lnTo>
                  <a:lnTo>
                    <a:pt x="2790533" y="2313203"/>
                  </a:lnTo>
                  <a:lnTo>
                    <a:pt x="2826270" y="2164054"/>
                  </a:lnTo>
                  <a:lnTo>
                    <a:pt x="2847733" y="2104301"/>
                  </a:lnTo>
                  <a:lnTo>
                    <a:pt x="2868130" y="2085759"/>
                  </a:lnTo>
                  <a:lnTo>
                    <a:pt x="2936646" y="2173287"/>
                  </a:lnTo>
                  <a:lnTo>
                    <a:pt x="3055848" y="2384082"/>
                  </a:lnTo>
                  <a:lnTo>
                    <a:pt x="3168980" y="2598369"/>
                  </a:lnTo>
                  <a:lnTo>
                    <a:pt x="3219310" y="2696400"/>
                  </a:lnTo>
                  <a:close/>
                </a:path>
              </a:pathLst>
            </a:custGeom>
            <a:solidFill>
              <a:srgbClr val="E5EBB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731207" y="4582323"/>
              <a:ext cx="1615440" cy="1840864"/>
            </a:xfrm>
            <a:custGeom>
              <a:avLst/>
              <a:gdLst/>
              <a:ahLst/>
              <a:cxnLst/>
              <a:rect l="l" t="t" r="r" b="b"/>
              <a:pathLst>
                <a:path w="1615439" h="1840864">
                  <a:moveTo>
                    <a:pt x="1013373" y="0"/>
                  </a:moveTo>
                  <a:lnTo>
                    <a:pt x="1001230" y="59707"/>
                  </a:lnTo>
                  <a:lnTo>
                    <a:pt x="980098" y="119433"/>
                  </a:lnTo>
                  <a:lnTo>
                    <a:pt x="952456" y="177696"/>
                  </a:lnTo>
                  <a:lnTo>
                    <a:pt x="920779" y="233013"/>
                  </a:lnTo>
                  <a:lnTo>
                    <a:pt x="887546" y="283900"/>
                  </a:lnTo>
                  <a:lnTo>
                    <a:pt x="855233" y="328875"/>
                  </a:lnTo>
                  <a:lnTo>
                    <a:pt x="826317" y="366456"/>
                  </a:lnTo>
                  <a:lnTo>
                    <a:pt x="788584" y="413502"/>
                  </a:lnTo>
                  <a:lnTo>
                    <a:pt x="784722" y="420001"/>
                  </a:lnTo>
                  <a:lnTo>
                    <a:pt x="804958" y="417851"/>
                  </a:lnTo>
                  <a:lnTo>
                    <a:pt x="845399" y="414507"/>
                  </a:lnTo>
                  <a:lnTo>
                    <a:pt x="889887" y="415110"/>
                  </a:lnTo>
                  <a:lnTo>
                    <a:pt x="922266" y="424800"/>
                  </a:lnTo>
                  <a:lnTo>
                    <a:pt x="926378" y="448716"/>
                  </a:lnTo>
                  <a:lnTo>
                    <a:pt x="901268" y="480607"/>
                  </a:lnTo>
                  <a:lnTo>
                    <a:pt x="858784" y="518276"/>
                  </a:lnTo>
                  <a:lnTo>
                    <a:pt x="809671" y="556594"/>
                  </a:lnTo>
                  <a:lnTo>
                    <a:pt x="764678" y="590433"/>
                  </a:lnTo>
                  <a:lnTo>
                    <a:pt x="734550" y="614662"/>
                  </a:lnTo>
                  <a:lnTo>
                    <a:pt x="730036" y="624154"/>
                  </a:lnTo>
                  <a:lnTo>
                    <a:pt x="760261" y="627436"/>
                  </a:lnTo>
                  <a:lnTo>
                    <a:pt x="799873" y="638478"/>
                  </a:lnTo>
                  <a:lnTo>
                    <a:pt x="825712" y="660928"/>
                  </a:lnTo>
                  <a:lnTo>
                    <a:pt x="814618" y="698436"/>
                  </a:lnTo>
                  <a:lnTo>
                    <a:pt x="788792" y="726962"/>
                  </a:lnTo>
                  <a:lnTo>
                    <a:pt x="751905" y="763739"/>
                  </a:lnTo>
                  <a:lnTo>
                    <a:pt x="708919" y="804946"/>
                  </a:lnTo>
                  <a:lnTo>
                    <a:pt x="664798" y="846764"/>
                  </a:lnTo>
                  <a:lnTo>
                    <a:pt x="624503" y="885371"/>
                  </a:lnTo>
                  <a:lnTo>
                    <a:pt x="592999" y="916947"/>
                  </a:lnTo>
                  <a:lnTo>
                    <a:pt x="575248" y="937672"/>
                  </a:lnTo>
                  <a:lnTo>
                    <a:pt x="576214" y="943724"/>
                  </a:lnTo>
                  <a:lnTo>
                    <a:pt x="616147" y="938558"/>
                  </a:lnTo>
                  <a:lnTo>
                    <a:pt x="674556" y="936266"/>
                  </a:lnTo>
                  <a:lnTo>
                    <a:pt x="731222" y="941341"/>
                  </a:lnTo>
                  <a:lnTo>
                    <a:pt x="765926" y="958278"/>
                  </a:lnTo>
                  <a:lnTo>
                    <a:pt x="760821" y="977327"/>
                  </a:lnTo>
                  <a:lnTo>
                    <a:pt x="731738" y="1004133"/>
                  </a:lnTo>
                  <a:lnTo>
                    <a:pt x="687127" y="1034972"/>
                  </a:lnTo>
                  <a:lnTo>
                    <a:pt x="635436" y="1066117"/>
                  </a:lnTo>
                  <a:lnTo>
                    <a:pt x="585113" y="1093844"/>
                  </a:lnTo>
                  <a:lnTo>
                    <a:pt x="544607" y="1114426"/>
                  </a:lnTo>
                  <a:lnTo>
                    <a:pt x="521718" y="1124318"/>
                  </a:lnTo>
                  <a:lnTo>
                    <a:pt x="521896" y="1126363"/>
                  </a:lnTo>
                  <a:lnTo>
                    <a:pt x="433819" y="1172178"/>
                  </a:lnTo>
                  <a:lnTo>
                    <a:pt x="377433" y="1200822"/>
                  </a:lnTo>
                  <a:lnTo>
                    <a:pt x="320725" y="1228832"/>
                  </a:lnTo>
                  <a:lnTo>
                    <a:pt x="269625" y="1252864"/>
                  </a:lnTo>
                  <a:lnTo>
                    <a:pt x="230065" y="1269577"/>
                  </a:lnTo>
                  <a:lnTo>
                    <a:pt x="207977" y="1275626"/>
                  </a:lnTo>
                  <a:lnTo>
                    <a:pt x="209331" y="1277115"/>
                  </a:lnTo>
                  <a:lnTo>
                    <a:pt x="258299" y="1288887"/>
                  </a:lnTo>
                  <a:lnTo>
                    <a:pt x="300938" y="1298023"/>
                  </a:lnTo>
                  <a:lnTo>
                    <a:pt x="352365" y="1308561"/>
                  </a:lnTo>
                  <a:lnTo>
                    <a:pt x="410093" y="1319927"/>
                  </a:lnTo>
                  <a:lnTo>
                    <a:pt x="471635" y="1331548"/>
                  </a:lnTo>
                  <a:lnTo>
                    <a:pt x="534503" y="1342851"/>
                  </a:lnTo>
                  <a:lnTo>
                    <a:pt x="596211" y="1353261"/>
                  </a:lnTo>
                  <a:lnTo>
                    <a:pt x="654272" y="1362205"/>
                  </a:lnTo>
                  <a:lnTo>
                    <a:pt x="706198" y="1369110"/>
                  </a:lnTo>
                  <a:lnTo>
                    <a:pt x="728334" y="1395831"/>
                  </a:lnTo>
                  <a:lnTo>
                    <a:pt x="662063" y="1430344"/>
                  </a:lnTo>
                  <a:lnTo>
                    <a:pt x="619787" y="1451276"/>
                  </a:lnTo>
                  <a:lnTo>
                    <a:pt x="572761" y="1473579"/>
                  </a:lnTo>
                  <a:lnTo>
                    <a:pt x="521990" y="1496445"/>
                  </a:lnTo>
                  <a:lnTo>
                    <a:pt x="468480" y="1519063"/>
                  </a:lnTo>
                  <a:lnTo>
                    <a:pt x="413239" y="1540625"/>
                  </a:lnTo>
                  <a:lnTo>
                    <a:pt x="357273" y="1560322"/>
                  </a:lnTo>
                  <a:lnTo>
                    <a:pt x="301588" y="1577343"/>
                  </a:lnTo>
                  <a:lnTo>
                    <a:pt x="247190" y="1590880"/>
                  </a:lnTo>
                  <a:lnTo>
                    <a:pt x="195087" y="1600123"/>
                  </a:lnTo>
                  <a:lnTo>
                    <a:pt x="171425" y="1607348"/>
                  </a:lnTo>
                  <a:lnTo>
                    <a:pt x="115807" y="1623118"/>
                  </a:lnTo>
                  <a:lnTo>
                    <a:pt x="51283" y="1638576"/>
                  </a:lnTo>
                  <a:lnTo>
                    <a:pt x="904" y="1644865"/>
                  </a:lnTo>
                  <a:lnTo>
                    <a:pt x="0" y="1645578"/>
                  </a:lnTo>
                  <a:lnTo>
                    <a:pt x="47204" y="1657367"/>
                  </a:lnTo>
                  <a:lnTo>
                    <a:pt x="114020" y="1671767"/>
                  </a:lnTo>
                  <a:lnTo>
                    <a:pt x="203278" y="1689998"/>
                  </a:lnTo>
                  <a:lnTo>
                    <a:pt x="309976" y="1710858"/>
                  </a:lnTo>
                  <a:lnTo>
                    <a:pt x="429113" y="1733147"/>
                  </a:lnTo>
                  <a:lnTo>
                    <a:pt x="491784" y="1744451"/>
                  </a:lnTo>
                  <a:lnTo>
                    <a:pt x="555689" y="1755661"/>
                  </a:lnTo>
                  <a:lnTo>
                    <a:pt x="620203" y="1766628"/>
                  </a:lnTo>
                  <a:lnTo>
                    <a:pt x="684700" y="1777201"/>
                  </a:lnTo>
                  <a:lnTo>
                    <a:pt x="748557" y="1787229"/>
                  </a:lnTo>
                  <a:lnTo>
                    <a:pt x="811147" y="1796563"/>
                  </a:lnTo>
                  <a:lnTo>
                    <a:pt x="871846" y="1805053"/>
                  </a:lnTo>
                  <a:lnTo>
                    <a:pt x="930028" y="1812548"/>
                  </a:lnTo>
                  <a:lnTo>
                    <a:pt x="985069" y="1818898"/>
                  </a:lnTo>
                  <a:lnTo>
                    <a:pt x="1036342" y="1823952"/>
                  </a:lnTo>
                  <a:lnTo>
                    <a:pt x="1083223" y="1827562"/>
                  </a:lnTo>
                  <a:lnTo>
                    <a:pt x="1125087" y="1829575"/>
                  </a:lnTo>
                  <a:lnTo>
                    <a:pt x="1161308" y="1829843"/>
                  </a:lnTo>
                  <a:lnTo>
                    <a:pt x="1191262" y="1828215"/>
                  </a:lnTo>
                  <a:lnTo>
                    <a:pt x="1189166" y="1822348"/>
                  </a:lnTo>
                  <a:lnTo>
                    <a:pt x="1291890" y="1828364"/>
                  </a:lnTo>
                  <a:lnTo>
                    <a:pt x="1410569" y="1834860"/>
                  </a:lnTo>
                  <a:lnTo>
                    <a:pt x="1468163" y="1837623"/>
                  </a:lnTo>
                  <a:lnTo>
                    <a:pt x="1520471" y="1839709"/>
                  </a:lnTo>
                  <a:lnTo>
                    <a:pt x="1564401" y="1840851"/>
                  </a:lnTo>
                  <a:lnTo>
                    <a:pt x="1596862" y="1840785"/>
                  </a:lnTo>
                  <a:lnTo>
                    <a:pt x="1614762" y="1839244"/>
                  </a:lnTo>
                  <a:lnTo>
                    <a:pt x="1615010" y="1835962"/>
                  </a:lnTo>
                  <a:lnTo>
                    <a:pt x="1597589" y="1822135"/>
                  </a:lnTo>
                  <a:lnTo>
                    <a:pt x="1570277" y="1793316"/>
                  </a:lnTo>
                  <a:lnTo>
                    <a:pt x="1535378" y="1753009"/>
                  </a:lnTo>
                  <a:lnTo>
                    <a:pt x="1495193" y="1704718"/>
                  </a:lnTo>
                  <a:lnTo>
                    <a:pt x="1408180" y="1598202"/>
                  </a:lnTo>
                  <a:lnTo>
                    <a:pt x="1365957" y="1546986"/>
                  </a:lnTo>
                  <a:lnTo>
                    <a:pt x="1327661" y="1501804"/>
                  </a:lnTo>
                  <a:lnTo>
                    <a:pt x="1295594" y="1466159"/>
                  </a:lnTo>
                  <a:lnTo>
                    <a:pt x="1272059" y="1443558"/>
                  </a:lnTo>
                  <a:lnTo>
                    <a:pt x="1264998" y="1429667"/>
                  </a:lnTo>
                  <a:lnTo>
                    <a:pt x="1280607" y="1420416"/>
                  </a:lnTo>
                  <a:lnTo>
                    <a:pt x="1312398" y="1414732"/>
                  </a:lnTo>
                  <a:lnTo>
                    <a:pt x="1353887" y="1411539"/>
                  </a:lnTo>
                  <a:lnTo>
                    <a:pt x="1440017" y="1408329"/>
                  </a:lnTo>
                  <a:lnTo>
                    <a:pt x="1471686" y="1406163"/>
                  </a:lnTo>
                  <a:lnTo>
                    <a:pt x="1487111" y="1402190"/>
                  </a:lnTo>
                  <a:lnTo>
                    <a:pt x="1479806" y="1395336"/>
                  </a:lnTo>
                  <a:lnTo>
                    <a:pt x="1459082" y="1382185"/>
                  </a:lnTo>
                  <a:lnTo>
                    <a:pt x="1431891" y="1358304"/>
                  </a:lnTo>
                  <a:lnTo>
                    <a:pt x="1399570" y="1325812"/>
                  </a:lnTo>
                  <a:lnTo>
                    <a:pt x="1363456" y="1286829"/>
                  </a:lnTo>
                  <a:lnTo>
                    <a:pt x="1324887" y="1243472"/>
                  </a:lnTo>
                  <a:lnTo>
                    <a:pt x="1285200" y="1197861"/>
                  </a:lnTo>
                  <a:lnTo>
                    <a:pt x="1207822" y="1108352"/>
                  </a:lnTo>
                  <a:lnTo>
                    <a:pt x="1172805" y="1068693"/>
                  </a:lnTo>
                  <a:lnTo>
                    <a:pt x="1142019" y="1035255"/>
                  </a:lnTo>
                  <a:lnTo>
                    <a:pt x="1116802" y="1010157"/>
                  </a:lnTo>
                  <a:lnTo>
                    <a:pt x="1102477" y="988676"/>
                  </a:lnTo>
                  <a:lnTo>
                    <a:pt x="1131545" y="961947"/>
                  </a:lnTo>
                  <a:lnTo>
                    <a:pt x="1198459" y="949847"/>
                  </a:lnTo>
                  <a:lnTo>
                    <a:pt x="1231441" y="946650"/>
                  </a:lnTo>
                  <a:lnTo>
                    <a:pt x="1256285" y="943951"/>
                  </a:lnTo>
                  <a:lnTo>
                    <a:pt x="1267123" y="940698"/>
                  </a:lnTo>
                  <a:lnTo>
                    <a:pt x="1258089" y="935837"/>
                  </a:lnTo>
                  <a:lnTo>
                    <a:pt x="1220346" y="921143"/>
                  </a:lnTo>
                  <a:lnTo>
                    <a:pt x="1191551" y="885958"/>
                  </a:lnTo>
                  <a:lnTo>
                    <a:pt x="1157112" y="803024"/>
                  </a:lnTo>
                  <a:lnTo>
                    <a:pt x="1102438" y="645083"/>
                  </a:lnTo>
                  <a:lnTo>
                    <a:pt x="1129893" y="643317"/>
                  </a:lnTo>
                  <a:lnTo>
                    <a:pt x="1185586" y="638078"/>
                  </a:lnTo>
                  <a:lnTo>
                    <a:pt x="1229509" y="629455"/>
                  </a:lnTo>
                  <a:lnTo>
                    <a:pt x="1221653" y="617537"/>
                  </a:lnTo>
                  <a:lnTo>
                    <a:pt x="1183587" y="604696"/>
                  </a:lnTo>
                  <a:lnTo>
                    <a:pt x="1152538" y="582439"/>
                  </a:lnTo>
                  <a:lnTo>
                    <a:pt x="1111980" y="534586"/>
                  </a:lnTo>
                  <a:lnTo>
                    <a:pt x="1045390" y="444957"/>
                  </a:lnTo>
                  <a:lnTo>
                    <a:pt x="1181623" y="402158"/>
                  </a:lnTo>
                  <a:lnTo>
                    <a:pt x="1112978" y="371278"/>
                  </a:lnTo>
                  <a:lnTo>
                    <a:pt x="1072571" y="319093"/>
                  </a:lnTo>
                  <a:lnTo>
                    <a:pt x="1044627" y="207901"/>
                  </a:lnTo>
                  <a:lnTo>
                    <a:pt x="1013373" y="0"/>
                  </a:lnTo>
                  <a:close/>
                </a:path>
              </a:pathLst>
            </a:custGeom>
            <a:solidFill>
              <a:srgbClr val="A183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469705" y="5666525"/>
              <a:ext cx="3574415" cy="1480820"/>
            </a:xfrm>
            <a:custGeom>
              <a:avLst/>
              <a:gdLst/>
              <a:ahLst/>
              <a:cxnLst/>
              <a:rect l="l" t="t" r="r" b="b"/>
              <a:pathLst>
                <a:path w="3574415" h="1480820">
                  <a:moveTo>
                    <a:pt x="1966664" y="0"/>
                  </a:moveTo>
                  <a:lnTo>
                    <a:pt x="1258377" y="184535"/>
                  </a:lnTo>
                  <a:lnTo>
                    <a:pt x="190868" y="914958"/>
                  </a:lnTo>
                  <a:lnTo>
                    <a:pt x="0" y="1081887"/>
                  </a:lnTo>
                  <a:lnTo>
                    <a:pt x="1644307" y="1413370"/>
                  </a:lnTo>
                  <a:lnTo>
                    <a:pt x="3574402" y="1480769"/>
                  </a:lnTo>
                  <a:lnTo>
                    <a:pt x="2632937" y="414396"/>
                  </a:lnTo>
                  <a:lnTo>
                    <a:pt x="1966664" y="0"/>
                  </a:lnTo>
                  <a:close/>
                </a:path>
              </a:pathLst>
            </a:custGeom>
            <a:solidFill>
              <a:srgbClr val="A7A93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0" y="3070014"/>
              <a:ext cx="2388870" cy="3536315"/>
            </a:xfrm>
            <a:custGeom>
              <a:avLst/>
              <a:gdLst/>
              <a:ahLst/>
              <a:cxnLst/>
              <a:rect l="l" t="t" r="r" b="b"/>
              <a:pathLst>
                <a:path w="2388870" h="3536315">
                  <a:moveTo>
                    <a:pt x="1684331" y="3037217"/>
                  </a:moveTo>
                  <a:lnTo>
                    <a:pt x="595175" y="3037217"/>
                  </a:lnTo>
                  <a:lnTo>
                    <a:pt x="587576" y="3062969"/>
                  </a:lnTo>
                  <a:lnTo>
                    <a:pt x="612919" y="3137407"/>
                  </a:lnTo>
                  <a:lnTo>
                    <a:pt x="641173" y="3182653"/>
                  </a:lnTo>
                  <a:lnTo>
                    <a:pt x="676690" y="3230958"/>
                  </a:lnTo>
                  <a:lnTo>
                    <a:pt x="717128" y="3280601"/>
                  </a:lnTo>
                  <a:lnTo>
                    <a:pt x="760142" y="3329863"/>
                  </a:lnTo>
                  <a:lnTo>
                    <a:pt x="803389" y="3377024"/>
                  </a:lnTo>
                  <a:lnTo>
                    <a:pt x="844524" y="3420363"/>
                  </a:lnTo>
                  <a:lnTo>
                    <a:pt x="911088" y="3488700"/>
                  </a:lnTo>
                  <a:lnTo>
                    <a:pt x="931829" y="3510256"/>
                  </a:lnTo>
                  <a:lnTo>
                    <a:pt x="963465" y="3531880"/>
                  </a:lnTo>
                  <a:lnTo>
                    <a:pt x="1012327" y="3536155"/>
                  </a:lnTo>
                  <a:lnTo>
                    <a:pt x="1045523" y="3536087"/>
                  </a:lnTo>
                  <a:lnTo>
                    <a:pt x="1083938" y="3534673"/>
                  </a:lnTo>
                  <a:lnTo>
                    <a:pt x="1127107" y="3532005"/>
                  </a:lnTo>
                  <a:lnTo>
                    <a:pt x="1174562" y="3528174"/>
                  </a:lnTo>
                  <a:lnTo>
                    <a:pt x="1225836" y="3523274"/>
                  </a:lnTo>
                  <a:lnTo>
                    <a:pt x="1337976" y="3510633"/>
                  </a:lnTo>
                  <a:lnTo>
                    <a:pt x="1459791" y="3494819"/>
                  </a:lnTo>
                  <a:lnTo>
                    <a:pt x="1652485" y="3466765"/>
                  </a:lnTo>
                  <a:lnTo>
                    <a:pt x="1908413" y="3425144"/>
                  </a:lnTo>
                  <a:lnTo>
                    <a:pt x="2135813" y="3384118"/>
                  </a:lnTo>
                  <a:lnTo>
                    <a:pt x="2229477" y="3365673"/>
                  </a:lnTo>
                  <a:lnTo>
                    <a:pt x="2269666" y="3357291"/>
                  </a:lnTo>
                  <a:lnTo>
                    <a:pt x="2334424" y="3342667"/>
                  </a:lnTo>
                  <a:lnTo>
                    <a:pt x="2375241" y="3331514"/>
                  </a:lnTo>
                  <a:lnTo>
                    <a:pt x="2388385" y="3324568"/>
                  </a:lnTo>
                  <a:lnTo>
                    <a:pt x="2383411" y="3322904"/>
                  </a:lnTo>
                  <a:lnTo>
                    <a:pt x="2318425" y="3313856"/>
                  </a:lnTo>
                  <a:lnTo>
                    <a:pt x="2248377" y="3293671"/>
                  </a:lnTo>
                  <a:lnTo>
                    <a:pt x="2129720" y="3246898"/>
                  </a:lnTo>
                  <a:lnTo>
                    <a:pt x="1874035" y="3138738"/>
                  </a:lnTo>
                  <a:lnTo>
                    <a:pt x="1827606" y="3116574"/>
                  </a:lnTo>
                  <a:lnTo>
                    <a:pt x="1780133" y="3091981"/>
                  </a:lnTo>
                  <a:lnTo>
                    <a:pt x="1732122" y="3065350"/>
                  </a:lnTo>
                  <a:lnTo>
                    <a:pt x="1684331" y="3037217"/>
                  </a:lnTo>
                  <a:close/>
                </a:path>
                <a:path w="2388870" h="3536315">
                  <a:moveTo>
                    <a:pt x="1931527" y="2579547"/>
                  </a:moveTo>
                  <a:lnTo>
                    <a:pt x="314365" y="2579547"/>
                  </a:lnTo>
                  <a:lnTo>
                    <a:pt x="324486" y="2608879"/>
                  </a:lnTo>
                  <a:lnTo>
                    <a:pt x="334303" y="2686630"/>
                  </a:lnTo>
                  <a:lnTo>
                    <a:pt x="313347" y="2800193"/>
                  </a:lnTo>
                  <a:lnTo>
                    <a:pt x="230685" y="2933280"/>
                  </a:lnTo>
                  <a:lnTo>
                    <a:pt x="190569" y="2976103"/>
                  </a:lnTo>
                  <a:lnTo>
                    <a:pt x="147200" y="3019091"/>
                  </a:lnTo>
                  <a:lnTo>
                    <a:pt x="101853" y="3061723"/>
                  </a:lnTo>
                  <a:lnTo>
                    <a:pt x="55799" y="3103479"/>
                  </a:lnTo>
                  <a:lnTo>
                    <a:pt x="0" y="3152924"/>
                  </a:lnTo>
                  <a:lnTo>
                    <a:pt x="0" y="3372765"/>
                  </a:lnTo>
                  <a:lnTo>
                    <a:pt x="96776" y="3363633"/>
                  </a:lnTo>
                  <a:lnTo>
                    <a:pt x="595175" y="3037217"/>
                  </a:lnTo>
                  <a:lnTo>
                    <a:pt x="1684331" y="3037217"/>
                  </a:lnTo>
                  <a:lnTo>
                    <a:pt x="1636522" y="3007534"/>
                  </a:lnTo>
                  <a:lnTo>
                    <a:pt x="1589951" y="2977130"/>
                  </a:lnTo>
                  <a:lnTo>
                    <a:pt x="1544876" y="2946248"/>
                  </a:lnTo>
                  <a:lnTo>
                    <a:pt x="1501807" y="2915281"/>
                  </a:lnTo>
                  <a:lnTo>
                    <a:pt x="1461251" y="2884616"/>
                  </a:lnTo>
                  <a:lnTo>
                    <a:pt x="1423717" y="2854646"/>
                  </a:lnTo>
                  <a:lnTo>
                    <a:pt x="1389714" y="2825760"/>
                  </a:lnTo>
                  <a:lnTo>
                    <a:pt x="1359750" y="2798349"/>
                  </a:lnTo>
                  <a:lnTo>
                    <a:pt x="1313974" y="2749512"/>
                  </a:lnTo>
                  <a:lnTo>
                    <a:pt x="1290452" y="2711231"/>
                  </a:lnTo>
                  <a:lnTo>
                    <a:pt x="1288315" y="2697075"/>
                  </a:lnTo>
                  <a:lnTo>
                    <a:pt x="1293264" y="2686709"/>
                  </a:lnTo>
                  <a:lnTo>
                    <a:pt x="1305812" y="2680550"/>
                  </a:lnTo>
                  <a:lnTo>
                    <a:pt x="1326466" y="2678988"/>
                  </a:lnTo>
                  <a:lnTo>
                    <a:pt x="2098451" y="2678988"/>
                  </a:lnTo>
                  <a:lnTo>
                    <a:pt x="2095908" y="2677160"/>
                  </a:lnTo>
                  <a:lnTo>
                    <a:pt x="1931527" y="2579547"/>
                  </a:lnTo>
                  <a:close/>
                </a:path>
                <a:path w="2388870" h="3536315">
                  <a:moveTo>
                    <a:pt x="2098451" y="2678988"/>
                  </a:moveTo>
                  <a:lnTo>
                    <a:pt x="1326466" y="2678988"/>
                  </a:lnTo>
                  <a:lnTo>
                    <a:pt x="1354956" y="2680235"/>
                  </a:lnTo>
                  <a:lnTo>
                    <a:pt x="1799033" y="2706427"/>
                  </a:lnTo>
                  <a:lnTo>
                    <a:pt x="1903327" y="2710314"/>
                  </a:lnTo>
                  <a:lnTo>
                    <a:pt x="1950748" y="2711231"/>
                  </a:lnTo>
                  <a:lnTo>
                    <a:pt x="1993799" y="2711294"/>
                  </a:lnTo>
                  <a:lnTo>
                    <a:pt x="2031564" y="2710377"/>
                  </a:lnTo>
                  <a:lnTo>
                    <a:pt x="2063128" y="2708352"/>
                  </a:lnTo>
                  <a:lnTo>
                    <a:pt x="2087576" y="2705092"/>
                  </a:lnTo>
                  <a:lnTo>
                    <a:pt x="2103993" y="2700469"/>
                  </a:lnTo>
                  <a:lnTo>
                    <a:pt x="2111465" y="2694358"/>
                  </a:lnTo>
                  <a:lnTo>
                    <a:pt x="2109075" y="2686630"/>
                  </a:lnTo>
                  <a:lnTo>
                    <a:pt x="2098451" y="2678988"/>
                  </a:lnTo>
                  <a:close/>
                </a:path>
                <a:path w="2388870" h="3536315">
                  <a:moveTo>
                    <a:pt x="1051606" y="749020"/>
                  </a:moveTo>
                  <a:lnTo>
                    <a:pt x="776163" y="749020"/>
                  </a:lnTo>
                  <a:lnTo>
                    <a:pt x="784641" y="804300"/>
                  </a:lnTo>
                  <a:lnTo>
                    <a:pt x="760357" y="861407"/>
                  </a:lnTo>
                  <a:lnTo>
                    <a:pt x="678915" y="955155"/>
                  </a:lnTo>
                  <a:lnTo>
                    <a:pt x="515914" y="1120355"/>
                  </a:lnTo>
                  <a:lnTo>
                    <a:pt x="762891" y="1128991"/>
                  </a:lnTo>
                  <a:lnTo>
                    <a:pt x="727503" y="1234724"/>
                  </a:lnTo>
                  <a:lnTo>
                    <a:pt x="674720" y="1327819"/>
                  </a:lnTo>
                  <a:lnTo>
                    <a:pt x="567651" y="1460344"/>
                  </a:lnTo>
                  <a:lnTo>
                    <a:pt x="369407" y="1684362"/>
                  </a:lnTo>
                  <a:lnTo>
                    <a:pt x="638545" y="1693760"/>
                  </a:lnTo>
                  <a:lnTo>
                    <a:pt x="578648" y="1765233"/>
                  </a:lnTo>
                  <a:lnTo>
                    <a:pt x="443699" y="1928306"/>
                  </a:lnTo>
                  <a:lnTo>
                    <a:pt x="300810" y="2105964"/>
                  </a:lnTo>
                  <a:lnTo>
                    <a:pt x="217096" y="2221191"/>
                  </a:lnTo>
                  <a:lnTo>
                    <a:pt x="187406" y="2270648"/>
                  </a:lnTo>
                  <a:lnTo>
                    <a:pt x="138356" y="2325239"/>
                  </a:lnTo>
                  <a:lnTo>
                    <a:pt x="34709" y="2419259"/>
                  </a:lnTo>
                  <a:lnTo>
                    <a:pt x="0" y="2449351"/>
                  </a:lnTo>
                  <a:lnTo>
                    <a:pt x="0" y="2584501"/>
                  </a:lnTo>
                  <a:lnTo>
                    <a:pt x="314365" y="2579547"/>
                  </a:lnTo>
                  <a:lnTo>
                    <a:pt x="1931527" y="2579547"/>
                  </a:lnTo>
                  <a:lnTo>
                    <a:pt x="1925684" y="2576077"/>
                  </a:lnTo>
                  <a:lnTo>
                    <a:pt x="1769191" y="2438620"/>
                  </a:lnTo>
                  <a:lnTo>
                    <a:pt x="1536656" y="2171402"/>
                  </a:lnTo>
                  <a:lnTo>
                    <a:pt x="1138303" y="1681035"/>
                  </a:lnTo>
                  <a:lnTo>
                    <a:pt x="1378681" y="1681035"/>
                  </a:lnTo>
                  <a:lnTo>
                    <a:pt x="1337419" y="1652814"/>
                  </a:lnTo>
                  <a:lnTo>
                    <a:pt x="1278395" y="1582891"/>
                  </a:lnTo>
                  <a:lnTo>
                    <a:pt x="1177669" y="1428293"/>
                  </a:lnTo>
                  <a:lnTo>
                    <a:pt x="998374" y="1137208"/>
                  </a:lnTo>
                  <a:lnTo>
                    <a:pt x="1279493" y="1137208"/>
                  </a:lnTo>
                  <a:lnTo>
                    <a:pt x="1214573" y="1112190"/>
                  </a:lnTo>
                  <a:lnTo>
                    <a:pt x="1151554" y="1060330"/>
                  </a:lnTo>
                  <a:lnTo>
                    <a:pt x="1089608" y="956495"/>
                  </a:lnTo>
                  <a:lnTo>
                    <a:pt x="999898" y="764755"/>
                  </a:lnTo>
                  <a:lnTo>
                    <a:pt x="1051606" y="749020"/>
                  </a:lnTo>
                  <a:close/>
                </a:path>
                <a:path w="2388870" h="3536315">
                  <a:moveTo>
                    <a:pt x="1378681" y="1681035"/>
                  </a:moveTo>
                  <a:lnTo>
                    <a:pt x="1138303" y="1681035"/>
                  </a:lnTo>
                  <a:lnTo>
                    <a:pt x="1391605" y="1689874"/>
                  </a:lnTo>
                  <a:lnTo>
                    <a:pt x="1378681" y="1681035"/>
                  </a:lnTo>
                  <a:close/>
                </a:path>
                <a:path w="2388870" h="3536315">
                  <a:moveTo>
                    <a:pt x="1279493" y="1137208"/>
                  </a:moveTo>
                  <a:lnTo>
                    <a:pt x="998374" y="1137208"/>
                  </a:lnTo>
                  <a:lnTo>
                    <a:pt x="1307505" y="1148003"/>
                  </a:lnTo>
                  <a:lnTo>
                    <a:pt x="1279493" y="1137208"/>
                  </a:lnTo>
                  <a:close/>
                </a:path>
                <a:path w="2388870" h="3536315">
                  <a:moveTo>
                    <a:pt x="887910" y="0"/>
                  </a:moveTo>
                  <a:lnTo>
                    <a:pt x="886749" y="288500"/>
                  </a:lnTo>
                  <a:lnTo>
                    <a:pt x="853855" y="464437"/>
                  </a:lnTo>
                  <a:lnTo>
                    <a:pt x="759972" y="599605"/>
                  </a:lnTo>
                  <a:lnTo>
                    <a:pt x="575845" y="765797"/>
                  </a:lnTo>
                  <a:lnTo>
                    <a:pt x="776163" y="749020"/>
                  </a:lnTo>
                  <a:lnTo>
                    <a:pt x="1051606" y="749020"/>
                  </a:lnTo>
                  <a:lnTo>
                    <a:pt x="1140081" y="722096"/>
                  </a:lnTo>
                  <a:lnTo>
                    <a:pt x="1034978" y="671616"/>
                  </a:lnTo>
                  <a:lnTo>
                    <a:pt x="973676" y="579570"/>
                  </a:lnTo>
                  <a:lnTo>
                    <a:pt x="932534" y="378264"/>
                  </a:lnTo>
                  <a:lnTo>
                    <a:pt x="887910" y="0"/>
                  </a:lnTo>
                  <a:close/>
                </a:path>
              </a:pathLst>
            </a:custGeom>
            <a:solidFill>
              <a:srgbClr val="5F6A2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0" y="4480596"/>
              <a:ext cx="1300480" cy="2116455"/>
            </a:xfrm>
            <a:custGeom>
              <a:avLst/>
              <a:gdLst/>
              <a:ahLst/>
              <a:cxnLst/>
              <a:rect l="l" t="t" r="r" b="b"/>
              <a:pathLst>
                <a:path w="1300480" h="2116454">
                  <a:moveTo>
                    <a:pt x="342587" y="680212"/>
                  </a:moveTo>
                  <a:lnTo>
                    <a:pt x="162740" y="680212"/>
                  </a:lnTo>
                  <a:lnTo>
                    <a:pt x="190370" y="684984"/>
                  </a:lnTo>
                  <a:lnTo>
                    <a:pt x="175949" y="724965"/>
                  </a:lnTo>
                  <a:lnTo>
                    <a:pt x="98209" y="834704"/>
                  </a:lnTo>
                  <a:lnTo>
                    <a:pt x="0" y="964204"/>
                  </a:lnTo>
                  <a:lnTo>
                    <a:pt x="0" y="1063111"/>
                  </a:lnTo>
                  <a:lnTo>
                    <a:pt x="124627" y="1091018"/>
                  </a:lnTo>
                  <a:lnTo>
                    <a:pt x="93953" y="1196194"/>
                  </a:lnTo>
                  <a:lnTo>
                    <a:pt x="50494" y="1284579"/>
                  </a:lnTo>
                  <a:lnTo>
                    <a:pt x="0" y="1354669"/>
                  </a:lnTo>
                  <a:lnTo>
                    <a:pt x="0" y="2109059"/>
                  </a:lnTo>
                  <a:lnTo>
                    <a:pt x="199786" y="2116035"/>
                  </a:lnTo>
                  <a:lnTo>
                    <a:pt x="508537" y="1984160"/>
                  </a:lnTo>
                  <a:lnTo>
                    <a:pt x="725810" y="1893670"/>
                  </a:lnTo>
                  <a:lnTo>
                    <a:pt x="835091" y="1852904"/>
                  </a:lnTo>
                  <a:lnTo>
                    <a:pt x="1059998" y="1852904"/>
                  </a:lnTo>
                  <a:lnTo>
                    <a:pt x="941619" y="1822463"/>
                  </a:lnTo>
                  <a:lnTo>
                    <a:pt x="786785" y="1715789"/>
                  </a:lnTo>
                  <a:lnTo>
                    <a:pt x="645940" y="1485680"/>
                  </a:lnTo>
                  <a:lnTo>
                    <a:pt x="450852" y="1054417"/>
                  </a:lnTo>
                  <a:lnTo>
                    <a:pt x="483975" y="1049202"/>
                  </a:lnTo>
                  <a:lnTo>
                    <a:pt x="548574" y="1036251"/>
                  </a:lnTo>
                  <a:lnTo>
                    <a:pt x="592497" y="1019607"/>
                  </a:lnTo>
                  <a:lnTo>
                    <a:pt x="563590" y="1003312"/>
                  </a:lnTo>
                  <a:lnTo>
                    <a:pt x="497655" y="987266"/>
                  </a:lnTo>
                  <a:lnTo>
                    <a:pt x="449588" y="948809"/>
                  </a:lnTo>
                  <a:lnTo>
                    <a:pt x="395912" y="858142"/>
                  </a:lnTo>
                  <a:lnTo>
                    <a:pt x="313146" y="685469"/>
                  </a:lnTo>
                  <a:lnTo>
                    <a:pt x="342587" y="680212"/>
                  </a:lnTo>
                  <a:close/>
                </a:path>
                <a:path w="1300480" h="2116454">
                  <a:moveTo>
                    <a:pt x="1059998" y="1852904"/>
                  </a:moveTo>
                  <a:lnTo>
                    <a:pt x="835091" y="1852904"/>
                  </a:lnTo>
                  <a:lnTo>
                    <a:pt x="841993" y="1853634"/>
                  </a:lnTo>
                  <a:lnTo>
                    <a:pt x="1243175" y="1910406"/>
                  </a:lnTo>
                  <a:lnTo>
                    <a:pt x="1266586" y="1912982"/>
                  </a:lnTo>
                  <a:lnTo>
                    <a:pt x="1284447" y="1914526"/>
                  </a:lnTo>
                  <a:lnTo>
                    <a:pt x="1295860" y="1914883"/>
                  </a:lnTo>
                  <a:lnTo>
                    <a:pt x="1299927" y="1913899"/>
                  </a:lnTo>
                  <a:lnTo>
                    <a:pt x="1259083" y="1901344"/>
                  </a:lnTo>
                  <a:lnTo>
                    <a:pt x="1178676" y="1883422"/>
                  </a:lnTo>
                  <a:lnTo>
                    <a:pt x="1059998" y="1852904"/>
                  </a:lnTo>
                  <a:close/>
                </a:path>
                <a:path w="1300480" h="2116454">
                  <a:moveTo>
                    <a:pt x="283800" y="470849"/>
                  </a:moveTo>
                  <a:lnTo>
                    <a:pt x="132291" y="470849"/>
                  </a:lnTo>
                  <a:lnTo>
                    <a:pt x="145519" y="492810"/>
                  </a:lnTo>
                  <a:lnTo>
                    <a:pt x="138338" y="524515"/>
                  </a:lnTo>
                  <a:lnTo>
                    <a:pt x="124459" y="556618"/>
                  </a:lnTo>
                  <a:lnTo>
                    <a:pt x="93544" y="608500"/>
                  </a:lnTo>
                  <a:lnTo>
                    <a:pt x="35257" y="699541"/>
                  </a:lnTo>
                  <a:lnTo>
                    <a:pt x="162740" y="680212"/>
                  </a:lnTo>
                  <a:lnTo>
                    <a:pt x="342587" y="680212"/>
                  </a:lnTo>
                  <a:lnTo>
                    <a:pt x="343304" y="680084"/>
                  </a:lnTo>
                  <a:lnTo>
                    <a:pt x="404943" y="666881"/>
                  </a:lnTo>
                  <a:lnTo>
                    <a:pt x="454812" y="650295"/>
                  </a:lnTo>
                  <a:lnTo>
                    <a:pt x="449658" y="634758"/>
                  </a:lnTo>
                  <a:lnTo>
                    <a:pt x="402958" y="615539"/>
                  </a:lnTo>
                  <a:lnTo>
                    <a:pt x="359236" y="585644"/>
                  </a:lnTo>
                  <a:lnTo>
                    <a:pt x="321812" y="546115"/>
                  </a:lnTo>
                  <a:lnTo>
                    <a:pt x="294007" y="497992"/>
                  </a:lnTo>
                  <a:lnTo>
                    <a:pt x="283800" y="470849"/>
                  </a:lnTo>
                  <a:close/>
                </a:path>
                <a:path w="1300480" h="2116454">
                  <a:moveTo>
                    <a:pt x="202351" y="0"/>
                  </a:moveTo>
                  <a:lnTo>
                    <a:pt x="199517" y="141377"/>
                  </a:lnTo>
                  <a:lnTo>
                    <a:pt x="181109" y="239434"/>
                  </a:lnTo>
                  <a:lnTo>
                    <a:pt x="131408" y="340008"/>
                  </a:lnTo>
                  <a:lnTo>
                    <a:pt x="34698" y="488937"/>
                  </a:lnTo>
                  <a:lnTo>
                    <a:pt x="53377" y="482423"/>
                  </a:lnTo>
                  <a:lnTo>
                    <a:pt x="93742" y="471890"/>
                  </a:lnTo>
                  <a:lnTo>
                    <a:pt x="132291" y="470849"/>
                  </a:lnTo>
                  <a:lnTo>
                    <a:pt x="283800" y="470849"/>
                  </a:lnTo>
                  <a:lnTo>
                    <a:pt x="275609" y="449069"/>
                  </a:lnTo>
                  <a:lnTo>
                    <a:pt x="281078" y="425794"/>
                  </a:lnTo>
                  <a:lnTo>
                    <a:pt x="320857" y="421895"/>
                  </a:lnTo>
                  <a:lnTo>
                    <a:pt x="389007" y="421895"/>
                  </a:lnTo>
                  <a:lnTo>
                    <a:pt x="312481" y="378881"/>
                  </a:lnTo>
                  <a:lnTo>
                    <a:pt x="260363" y="316568"/>
                  </a:lnTo>
                  <a:lnTo>
                    <a:pt x="229998" y="203746"/>
                  </a:lnTo>
                  <a:lnTo>
                    <a:pt x="202351" y="0"/>
                  </a:lnTo>
                  <a:close/>
                </a:path>
                <a:path w="1300480" h="2116454">
                  <a:moveTo>
                    <a:pt x="389007" y="421895"/>
                  </a:moveTo>
                  <a:lnTo>
                    <a:pt x="320857" y="421895"/>
                  </a:lnTo>
                  <a:lnTo>
                    <a:pt x="405386" y="431101"/>
                  </a:lnTo>
                  <a:lnTo>
                    <a:pt x="389007" y="421895"/>
                  </a:lnTo>
                  <a:close/>
                </a:path>
              </a:pathLst>
            </a:custGeom>
            <a:solidFill>
              <a:srgbClr val="A183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0" y="6153823"/>
              <a:ext cx="5328285" cy="1406525"/>
            </a:xfrm>
            <a:custGeom>
              <a:avLst/>
              <a:gdLst/>
              <a:ahLst/>
              <a:cxnLst/>
              <a:rect l="l" t="t" r="r" b="b"/>
              <a:pathLst>
                <a:path w="5328285" h="1406525">
                  <a:moveTo>
                    <a:pt x="5328005" y="1167381"/>
                  </a:moveTo>
                  <a:lnTo>
                    <a:pt x="1726591" y="1167381"/>
                  </a:lnTo>
                  <a:lnTo>
                    <a:pt x="2222152" y="1198600"/>
                  </a:lnTo>
                  <a:lnTo>
                    <a:pt x="4662895" y="1358973"/>
                  </a:lnTo>
                  <a:lnTo>
                    <a:pt x="4819180" y="1406182"/>
                  </a:lnTo>
                  <a:lnTo>
                    <a:pt x="5328005" y="1406182"/>
                  </a:lnTo>
                  <a:lnTo>
                    <a:pt x="5328005" y="1167381"/>
                  </a:lnTo>
                  <a:close/>
                </a:path>
                <a:path w="5328285" h="1406525">
                  <a:moveTo>
                    <a:pt x="325803" y="0"/>
                  </a:moveTo>
                  <a:lnTo>
                    <a:pt x="287770" y="3312"/>
                  </a:lnTo>
                  <a:lnTo>
                    <a:pt x="248380" y="13786"/>
                  </a:lnTo>
                  <a:lnTo>
                    <a:pt x="207510" y="30256"/>
                  </a:lnTo>
                  <a:lnTo>
                    <a:pt x="165712" y="52033"/>
                  </a:lnTo>
                  <a:lnTo>
                    <a:pt x="123159" y="78619"/>
                  </a:lnTo>
                  <a:lnTo>
                    <a:pt x="80278" y="109389"/>
                  </a:lnTo>
                  <a:lnTo>
                    <a:pt x="37430" y="143749"/>
                  </a:lnTo>
                  <a:lnTo>
                    <a:pt x="0" y="176688"/>
                  </a:lnTo>
                  <a:lnTo>
                    <a:pt x="0" y="1241105"/>
                  </a:lnTo>
                  <a:lnTo>
                    <a:pt x="45766" y="1250385"/>
                  </a:lnTo>
                  <a:lnTo>
                    <a:pt x="91431" y="1258362"/>
                  </a:lnTo>
                  <a:lnTo>
                    <a:pt x="138364" y="1265407"/>
                  </a:lnTo>
                  <a:lnTo>
                    <a:pt x="186431" y="1271539"/>
                  </a:lnTo>
                  <a:lnTo>
                    <a:pt x="235497" y="1276780"/>
                  </a:lnTo>
                  <a:lnTo>
                    <a:pt x="285430" y="1281151"/>
                  </a:lnTo>
                  <a:lnTo>
                    <a:pt x="336095" y="1284673"/>
                  </a:lnTo>
                  <a:lnTo>
                    <a:pt x="387357" y="1287366"/>
                  </a:lnTo>
                  <a:lnTo>
                    <a:pt x="439084" y="1289252"/>
                  </a:lnTo>
                  <a:lnTo>
                    <a:pt x="491141" y="1290352"/>
                  </a:lnTo>
                  <a:lnTo>
                    <a:pt x="543394" y="1290686"/>
                  </a:lnTo>
                  <a:lnTo>
                    <a:pt x="595709" y="1290277"/>
                  </a:lnTo>
                  <a:lnTo>
                    <a:pt x="647953" y="1289143"/>
                  </a:lnTo>
                  <a:lnTo>
                    <a:pt x="699990" y="1287307"/>
                  </a:lnTo>
                  <a:lnTo>
                    <a:pt x="751689" y="1284790"/>
                  </a:lnTo>
                  <a:lnTo>
                    <a:pt x="802913" y="1281612"/>
                  </a:lnTo>
                  <a:lnTo>
                    <a:pt x="853530" y="1277795"/>
                  </a:lnTo>
                  <a:lnTo>
                    <a:pt x="1054105" y="1259461"/>
                  </a:lnTo>
                  <a:lnTo>
                    <a:pt x="1141401" y="1250169"/>
                  </a:lnTo>
                  <a:lnTo>
                    <a:pt x="1220645" y="1240919"/>
                  </a:lnTo>
                  <a:lnTo>
                    <a:pt x="1292296" y="1231805"/>
                  </a:lnTo>
                  <a:lnTo>
                    <a:pt x="1356813" y="1222922"/>
                  </a:lnTo>
                  <a:lnTo>
                    <a:pt x="1466273" y="1206225"/>
                  </a:lnTo>
                  <a:lnTo>
                    <a:pt x="1512145" y="1198598"/>
                  </a:lnTo>
                  <a:lnTo>
                    <a:pt x="1647127" y="1175115"/>
                  </a:lnTo>
                  <a:lnTo>
                    <a:pt x="1671054" y="1171469"/>
                  </a:lnTo>
                  <a:lnTo>
                    <a:pt x="1691968" y="1168902"/>
                  </a:lnTo>
                  <a:lnTo>
                    <a:pt x="1710328" y="1167508"/>
                  </a:lnTo>
                  <a:lnTo>
                    <a:pt x="5328005" y="1167381"/>
                  </a:lnTo>
                  <a:lnTo>
                    <a:pt x="5328005" y="1118585"/>
                  </a:lnTo>
                  <a:lnTo>
                    <a:pt x="5266941" y="1065378"/>
                  </a:lnTo>
                  <a:lnTo>
                    <a:pt x="5216177" y="1028735"/>
                  </a:lnTo>
                  <a:lnTo>
                    <a:pt x="5159147" y="992629"/>
                  </a:lnTo>
                  <a:lnTo>
                    <a:pt x="5109716" y="964638"/>
                  </a:lnTo>
                  <a:lnTo>
                    <a:pt x="5058110" y="937990"/>
                  </a:lnTo>
                  <a:lnTo>
                    <a:pt x="5004947" y="912745"/>
                  </a:lnTo>
                  <a:lnTo>
                    <a:pt x="4950845" y="888960"/>
                  </a:lnTo>
                  <a:lnTo>
                    <a:pt x="4896423" y="866694"/>
                  </a:lnTo>
                  <a:lnTo>
                    <a:pt x="4842297" y="846006"/>
                  </a:lnTo>
                  <a:lnTo>
                    <a:pt x="4789087" y="826954"/>
                  </a:lnTo>
                  <a:lnTo>
                    <a:pt x="4737410" y="809596"/>
                  </a:lnTo>
                  <a:lnTo>
                    <a:pt x="4687884" y="793991"/>
                  </a:lnTo>
                  <a:lnTo>
                    <a:pt x="4641126" y="780197"/>
                  </a:lnTo>
                  <a:lnTo>
                    <a:pt x="4597756" y="768274"/>
                  </a:lnTo>
                  <a:lnTo>
                    <a:pt x="4558390" y="758278"/>
                  </a:lnTo>
                  <a:lnTo>
                    <a:pt x="4494146" y="744305"/>
                  </a:lnTo>
                  <a:lnTo>
                    <a:pt x="4460230" y="738827"/>
                  </a:lnTo>
                  <a:lnTo>
                    <a:pt x="4445324" y="736153"/>
                  </a:lnTo>
                  <a:lnTo>
                    <a:pt x="3491144" y="544780"/>
                  </a:lnTo>
                  <a:lnTo>
                    <a:pt x="3105631" y="474328"/>
                  </a:lnTo>
                  <a:lnTo>
                    <a:pt x="2922542" y="443943"/>
                  </a:lnTo>
                  <a:lnTo>
                    <a:pt x="2807836" y="426475"/>
                  </a:lnTo>
                  <a:lnTo>
                    <a:pt x="2700933" y="411747"/>
                  </a:lnTo>
                  <a:lnTo>
                    <a:pt x="2650921" y="405546"/>
                  </a:lnTo>
                  <a:lnTo>
                    <a:pt x="2603477" y="400193"/>
                  </a:lnTo>
                  <a:lnTo>
                    <a:pt x="2558807" y="395743"/>
                  </a:lnTo>
                  <a:lnTo>
                    <a:pt x="2480944" y="389135"/>
                  </a:lnTo>
                  <a:lnTo>
                    <a:pt x="2442090" y="385021"/>
                  </a:lnTo>
                  <a:lnTo>
                    <a:pt x="2400697" y="379961"/>
                  </a:lnTo>
                  <a:lnTo>
                    <a:pt x="2356910" y="374006"/>
                  </a:lnTo>
                  <a:lnTo>
                    <a:pt x="2262733" y="359620"/>
                  </a:lnTo>
                  <a:lnTo>
                    <a:pt x="2160720" y="342282"/>
                  </a:lnTo>
                  <a:lnTo>
                    <a:pt x="1937814" y="300417"/>
                  </a:lnTo>
                  <a:lnTo>
                    <a:pt x="852642" y="76038"/>
                  </a:lnTo>
                  <a:lnTo>
                    <a:pt x="696734" y="46610"/>
                  </a:lnTo>
                  <a:lnTo>
                    <a:pt x="602308" y="30256"/>
                  </a:lnTo>
                  <a:lnTo>
                    <a:pt x="558383" y="23215"/>
                  </a:lnTo>
                  <a:lnTo>
                    <a:pt x="516843" y="17001"/>
                  </a:lnTo>
                  <a:lnTo>
                    <a:pt x="477833" y="11666"/>
                  </a:lnTo>
                  <a:lnTo>
                    <a:pt x="407983" y="3841"/>
                  </a:lnTo>
                  <a:lnTo>
                    <a:pt x="349991" y="157"/>
                  </a:lnTo>
                  <a:lnTo>
                    <a:pt x="325803" y="0"/>
                  </a:lnTo>
                  <a:close/>
                </a:path>
              </a:pathLst>
            </a:custGeom>
            <a:solidFill>
              <a:srgbClr val="B5B42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300044" y="6780941"/>
              <a:ext cx="3383279" cy="577850"/>
            </a:xfrm>
            <a:custGeom>
              <a:avLst/>
              <a:gdLst/>
              <a:ahLst/>
              <a:cxnLst/>
              <a:rect l="l" t="t" r="r" b="b"/>
              <a:pathLst>
                <a:path w="3383279" h="577850">
                  <a:moveTo>
                    <a:pt x="1285375" y="0"/>
                  </a:moveTo>
                  <a:lnTo>
                    <a:pt x="1225621" y="103"/>
                  </a:lnTo>
                  <a:lnTo>
                    <a:pt x="1166388" y="655"/>
                  </a:lnTo>
                  <a:lnTo>
                    <a:pt x="1107767" y="1658"/>
                  </a:lnTo>
                  <a:lnTo>
                    <a:pt x="1049852" y="3113"/>
                  </a:lnTo>
                  <a:lnTo>
                    <a:pt x="992733" y="5021"/>
                  </a:lnTo>
                  <a:lnTo>
                    <a:pt x="936504" y="7384"/>
                  </a:lnTo>
                  <a:lnTo>
                    <a:pt x="881256" y="10203"/>
                  </a:lnTo>
                  <a:lnTo>
                    <a:pt x="827082" y="13480"/>
                  </a:lnTo>
                  <a:lnTo>
                    <a:pt x="774073" y="17215"/>
                  </a:lnTo>
                  <a:lnTo>
                    <a:pt x="722322" y="21411"/>
                  </a:lnTo>
                  <a:lnTo>
                    <a:pt x="671922" y="26069"/>
                  </a:lnTo>
                  <a:lnTo>
                    <a:pt x="622963" y="31190"/>
                  </a:lnTo>
                  <a:lnTo>
                    <a:pt x="575538" y="36776"/>
                  </a:lnTo>
                  <a:lnTo>
                    <a:pt x="529740" y="42828"/>
                  </a:lnTo>
                  <a:lnTo>
                    <a:pt x="485660" y="49347"/>
                  </a:lnTo>
                  <a:lnTo>
                    <a:pt x="443391" y="56336"/>
                  </a:lnTo>
                  <a:lnTo>
                    <a:pt x="403024" y="63795"/>
                  </a:lnTo>
                  <a:lnTo>
                    <a:pt x="364653" y="71725"/>
                  </a:lnTo>
                  <a:lnTo>
                    <a:pt x="294262" y="89007"/>
                  </a:lnTo>
                  <a:lnTo>
                    <a:pt x="232957" y="108194"/>
                  </a:lnTo>
                  <a:lnTo>
                    <a:pt x="181474" y="129295"/>
                  </a:lnTo>
                  <a:lnTo>
                    <a:pt x="140550" y="152324"/>
                  </a:lnTo>
                  <a:lnTo>
                    <a:pt x="110923" y="177291"/>
                  </a:lnTo>
                  <a:lnTo>
                    <a:pt x="9512" y="339795"/>
                  </a:lnTo>
                  <a:lnTo>
                    <a:pt x="0" y="425991"/>
                  </a:lnTo>
                  <a:lnTo>
                    <a:pt x="90798" y="481884"/>
                  </a:lnTo>
                  <a:lnTo>
                    <a:pt x="300664" y="540263"/>
                  </a:lnTo>
                  <a:lnTo>
                    <a:pt x="3209764" y="576470"/>
                  </a:lnTo>
                  <a:lnTo>
                    <a:pt x="3269782" y="577718"/>
                  </a:lnTo>
                  <a:lnTo>
                    <a:pt x="3304003" y="572971"/>
                  </a:lnTo>
                  <a:lnTo>
                    <a:pt x="3325220" y="557586"/>
                  </a:lnTo>
                  <a:lnTo>
                    <a:pt x="3346226" y="526915"/>
                  </a:lnTo>
                  <a:lnTo>
                    <a:pt x="3382760" y="377977"/>
                  </a:lnTo>
                  <a:lnTo>
                    <a:pt x="3337607" y="291535"/>
                  </a:lnTo>
                  <a:lnTo>
                    <a:pt x="3159168" y="234469"/>
                  </a:lnTo>
                  <a:lnTo>
                    <a:pt x="2795846" y="173664"/>
                  </a:lnTo>
                  <a:lnTo>
                    <a:pt x="2758917" y="161770"/>
                  </a:lnTo>
                  <a:lnTo>
                    <a:pt x="2719930" y="150285"/>
                  </a:lnTo>
                  <a:lnTo>
                    <a:pt x="2678976" y="139211"/>
                  </a:lnTo>
                  <a:lnTo>
                    <a:pt x="2636147" y="128549"/>
                  </a:lnTo>
                  <a:lnTo>
                    <a:pt x="2591535" y="118301"/>
                  </a:lnTo>
                  <a:lnTo>
                    <a:pt x="2545233" y="108467"/>
                  </a:lnTo>
                  <a:lnTo>
                    <a:pt x="2497333" y="99050"/>
                  </a:lnTo>
                  <a:lnTo>
                    <a:pt x="2447926" y="90051"/>
                  </a:lnTo>
                  <a:lnTo>
                    <a:pt x="2397105" y="81471"/>
                  </a:lnTo>
                  <a:lnTo>
                    <a:pt x="2344963" y="73312"/>
                  </a:lnTo>
                  <a:lnTo>
                    <a:pt x="2291590" y="65575"/>
                  </a:lnTo>
                  <a:lnTo>
                    <a:pt x="2237080" y="58261"/>
                  </a:lnTo>
                  <a:lnTo>
                    <a:pt x="2181525" y="51372"/>
                  </a:lnTo>
                  <a:lnTo>
                    <a:pt x="2125015" y="44910"/>
                  </a:lnTo>
                  <a:lnTo>
                    <a:pt x="2067645" y="38875"/>
                  </a:lnTo>
                  <a:lnTo>
                    <a:pt x="2009506" y="33270"/>
                  </a:lnTo>
                  <a:lnTo>
                    <a:pt x="1950689" y="28095"/>
                  </a:lnTo>
                  <a:lnTo>
                    <a:pt x="1891288" y="23353"/>
                  </a:lnTo>
                  <a:lnTo>
                    <a:pt x="1831394" y="19043"/>
                  </a:lnTo>
                  <a:lnTo>
                    <a:pt x="1771099" y="15169"/>
                  </a:lnTo>
                  <a:lnTo>
                    <a:pt x="1710496" y="11731"/>
                  </a:lnTo>
                  <a:lnTo>
                    <a:pt x="1649676" y="8730"/>
                  </a:lnTo>
                  <a:lnTo>
                    <a:pt x="1588732" y="6169"/>
                  </a:lnTo>
                  <a:lnTo>
                    <a:pt x="1527757" y="4048"/>
                  </a:lnTo>
                  <a:lnTo>
                    <a:pt x="1466841" y="2370"/>
                  </a:lnTo>
                  <a:lnTo>
                    <a:pt x="1406077" y="1134"/>
                  </a:lnTo>
                  <a:lnTo>
                    <a:pt x="1345558" y="344"/>
                  </a:lnTo>
                  <a:lnTo>
                    <a:pt x="1285375" y="0"/>
                  </a:lnTo>
                  <a:close/>
                </a:path>
              </a:pathLst>
            </a:custGeom>
            <a:solidFill>
              <a:srgbClr val="92962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0" y="7059294"/>
              <a:ext cx="5328285" cy="501015"/>
            </a:xfrm>
            <a:custGeom>
              <a:avLst/>
              <a:gdLst/>
              <a:ahLst/>
              <a:cxnLst/>
              <a:rect l="l" t="t" r="r" b="b"/>
              <a:pathLst>
                <a:path w="5328285" h="501015">
                  <a:moveTo>
                    <a:pt x="5328005" y="0"/>
                  </a:moveTo>
                  <a:lnTo>
                    <a:pt x="0" y="0"/>
                  </a:lnTo>
                  <a:lnTo>
                    <a:pt x="0" y="500710"/>
                  </a:lnTo>
                  <a:lnTo>
                    <a:pt x="5328005" y="500710"/>
                  </a:lnTo>
                  <a:lnTo>
                    <a:pt x="53280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7255" y="7290005"/>
              <a:ext cx="4593488" cy="172821"/>
            </a:xfrm>
            <a:prstGeom prst="rect">
              <a:avLst/>
            </a:prstGeom>
          </p:spPr>
        </p:pic>
        <p:sp>
          <p:nvSpPr>
            <p:cNvPr id="17" name="object 17" descr=""/>
            <p:cNvSpPr/>
            <p:nvPr/>
          </p:nvSpPr>
          <p:spPr>
            <a:xfrm>
              <a:off x="0" y="7034085"/>
              <a:ext cx="5328285" cy="50800"/>
            </a:xfrm>
            <a:custGeom>
              <a:avLst/>
              <a:gdLst/>
              <a:ahLst/>
              <a:cxnLst/>
              <a:rect l="l" t="t" r="r" b="b"/>
              <a:pathLst>
                <a:path w="5328285" h="50800">
                  <a:moveTo>
                    <a:pt x="5328005" y="0"/>
                  </a:moveTo>
                  <a:lnTo>
                    <a:pt x="0" y="0"/>
                  </a:lnTo>
                  <a:lnTo>
                    <a:pt x="0" y="50393"/>
                  </a:lnTo>
                  <a:lnTo>
                    <a:pt x="5328005" y="50393"/>
                  </a:lnTo>
                  <a:lnTo>
                    <a:pt x="5328005" y="0"/>
                  </a:lnTo>
                  <a:close/>
                </a:path>
              </a:pathLst>
            </a:custGeom>
            <a:solidFill>
              <a:srgbClr val="5F6A2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85739" y="1476006"/>
              <a:ext cx="1802764" cy="156704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420304" y="7353706"/>
            <a:ext cx="116205" cy="117475"/>
          </a:xfrm>
          <a:custGeom>
            <a:avLst/>
            <a:gdLst/>
            <a:ahLst/>
            <a:cxnLst/>
            <a:rect l="l" t="t" r="r" b="b"/>
            <a:pathLst>
              <a:path w="116205" h="117475">
                <a:moveTo>
                  <a:pt x="115646" y="0"/>
                </a:moveTo>
                <a:lnTo>
                  <a:pt x="0" y="0"/>
                </a:lnTo>
                <a:lnTo>
                  <a:pt x="0" y="116979"/>
                </a:lnTo>
                <a:lnTo>
                  <a:pt x="115646" y="116979"/>
                </a:lnTo>
                <a:lnTo>
                  <a:pt x="115646" y="0"/>
                </a:lnTo>
                <a:close/>
              </a:path>
            </a:pathLst>
          </a:custGeom>
          <a:solidFill>
            <a:srgbClr val="769C85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3115" y="7353707"/>
            <a:ext cx="2514101" cy="11702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984440" y="6707134"/>
            <a:ext cx="1741805" cy="80137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100" spc="85">
                <a:solidFill>
                  <a:srgbClr val="769C85"/>
                </a:solidFill>
                <a:latin typeface="Arial MT"/>
                <a:cs typeface="Arial MT"/>
              </a:rPr>
              <a:t>•Le</a:t>
            </a:r>
            <a:r>
              <a:rPr dirty="0" sz="1100" spc="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travail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du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cuir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: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100" spc="85">
                <a:solidFill>
                  <a:srgbClr val="769C85"/>
                </a:solidFill>
                <a:latin typeface="Arial MT"/>
                <a:cs typeface="Arial MT"/>
              </a:rPr>
              <a:t>•La</a:t>
            </a:r>
            <a:r>
              <a:rPr dirty="0" sz="1100" spc="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technique</a:t>
            </a:r>
            <a:r>
              <a:rPr dirty="0" sz="1100" spc="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20">
                <a:solidFill>
                  <a:srgbClr val="769C85"/>
                </a:solidFill>
                <a:latin typeface="Arial MT"/>
                <a:cs typeface="Arial MT"/>
              </a:rPr>
              <a:t>des</a:t>
            </a:r>
            <a:r>
              <a:rPr dirty="0" sz="1100" spc="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nœuds</a:t>
            </a:r>
            <a:r>
              <a:rPr dirty="0" sz="1100" spc="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: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894"/>
              </a:spcBef>
            </a:pPr>
            <a:endParaRPr sz="1100">
              <a:latin typeface="Arial MT"/>
              <a:cs typeface="Arial MT"/>
            </a:endParaRPr>
          </a:p>
          <a:p>
            <a:pPr marL="207010">
              <a:lnSpc>
                <a:spcPct val="100000"/>
              </a:lnSpc>
            </a:pPr>
            <a:r>
              <a:rPr dirty="0" sz="950">
                <a:solidFill>
                  <a:srgbClr val="769C85"/>
                </a:solidFill>
                <a:latin typeface="Arial MT"/>
                <a:cs typeface="Arial MT"/>
              </a:rPr>
              <a:t>10</a:t>
            </a:r>
            <a:r>
              <a:rPr dirty="0" sz="950" spc="-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950" spc="-50">
                <a:solidFill>
                  <a:srgbClr val="769C85"/>
                </a:solidFill>
                <a:latin typeface="Arial MT"/>
                <a:cs typeface="Arial MT"/>
              </a:rPr>
              <a:t>.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44500" y="1890976"/>
            <a:ext cx="3736340" cy="346075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62560" marR="5080" indent="-150495">
              <a:lnSpc>
                <a:spcPts val="1200"/>
              </a:lnSpc>
              <a:spcBef>
                <a:spcPts val="24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1.</a:t>
            </a:r>
            <a:r>
              <a:rPr dirty="0" sz="1100" spc="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Quels</a:t>
            </a:r>
            <a:r>
              <a:rPr dirty="0" sz="1100" spc="1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sont</a:t>
            </a:r>
            <a:r>
              <a:rPr dirty="0" sz="1100" spc="1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les</a:t>
            </a:r>
            <a:r>
              <a:rPr dirty="0" sz="1100" spc="1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différents</a:t>
            </a:r>
            <a:r>
              <a:rPr dirty="0" sz="1100" spc="1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points</a:t>
            </a:r>
            <a:r>
              <a:rPr dirty="0" sz="1100" spc="1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à</a:t>
            </a:r>
            <a:r>
              <a:rPr dirty="0" sz="1100" spc="1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contrôler</a:t>
            </a:r>
            <a:r>
              <a:rPr dirty="0" sz="1100" spc="1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pour</a:t>
            </a:r>
            <a:r>
              <a:rPr dirty="0" sz="1100" spc="1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vérifier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que</a:t>
            </a:r>
            <a:r>
              <a:rPr dirty="0" sz="1100" spc="-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le</a:t>
            </a:r>
            <a:r>
              <a:rPr dirty="0" sz="1100" spc="-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cheval</a:t>
            </a:r>
            <a:r>
              <a:rPr dirty="0" sz="1100" spc="-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n’est</a:t>
            </a:r>
            <a:r>
              <a:rPr dirty="0" sz="1100" spc="-20">
                <a:solidFill>
                  <a:srgbClr val="769C85"/>
                </a:solidFill>
                <a:latin typeface="Arial MT"/>
                <a:cs typeface="Arial MT"/>
              </a:rPr>
              <a:t> pas </a:t>
            </a:r>
            <a:r>
              <a:rPr dirty="0" sz="1100" spc="-30">
                <a:solidFill>
                  <a:srgbClr val="769C85"/>
                </a:solidFill>
                <a:latin typeface="Arial MT"/>
                <a:cs typeface="Arial MT"/>
              </a:rPr>
              <a:t>blessé</a:t>
            </a:r>
            <a:r>
              <a:rPr dirty="0" sz="1100" spc="-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?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984440" y="2388728"/>
            <a:ext cx="119380" cy="73723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100" spc="290">
                <a:solidFill>
                  <a:srgbClr val="769C85"/>
                </a:solidFill>
                <a:latin typeface="Arial MT"/>
                <a:cs typeface="Arial MT"/>
              </a:rPr>
              <a:t>•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100" spc="290">
                <a:solidFill>
                  <a:srgbClr val="769C85"/>
                </a:solidFill>
                <a:latin typeface="Arial MT"/>
                <a:cs typeface="Arial MT"/>
              </a:rPr>
              <a:t>•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100" spc="290">
                <a:solidFill>
                  <a:srgbClr val="769C85"/>
                </a:solidFill>
                <a:latin typeface="Arial MT"/>
                <a:cs typeface="Arial MT"/>
              </a:rPr>
              <a:t>•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100" spc="290">
                <a:solidFill>
                  <a:srgbClr val="769C85"/>
                </a:solidFill>
                <a:latin typeface="Arial MT"/>
                <a:cs typeface="Arial MT"/>
              </a:rPr>
              <a:t>•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44500" y="3237265"/>
            <a:ext cx="277050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2.</a:t>
            </a:r>
            <a:r>
              <a:rPr dirty="0" sz="1100" spc="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Pourquoi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faut-il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bien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nettoyer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40">
                <a:solidFill>
                  <a:srgbClr val="769C85"/>
                </a:solidFill>
                <a:latin typeface="Arial MT"/>
                <a:cs typeface="Arial MT"/>
              </a:rPr>
              <a:t>les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sabots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?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44500" y="3846916"/>
            <a:ext cx="225044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3.</a:t>
            </a:r>
            <a:r>
              <a:rPr dirty="0" sz="1100" spc="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A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quoi</a:t>
            </a:r>
            <a:r>
              <a:rPr dirty="0" sz="1100" spc="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voit-on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qu’un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fer</a:t>
            </a:r>
            <a:r>
              <a:rPr dirty="0" sz="1100" spc="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est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20">
                <a:solidFill>
                  <a:srgbClr val="769C85"/>
                </a:solidFill>
                <a:latin typeface="Arial MT"/>
                <a:cs typeface="Arial MT"/>
              </a:rPr>
              <a:t>usé</a:t>
            </a:r>
            <a:r>
              <a:rPr dirty="0" sz="1100" spc="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?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44500" y="4456567"/>
            <a:ext cx="361950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4.</a:t>
            </a:r>
            <a:r>
              <a:rPr dirty="0" sz="1100" spc="8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Pourquoi</a:t>
            </a:r>
            <a:r>
              <a:rPr dirty="0" sz="1100" spc="8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35">
                <a:solidFill>
                  <a:srgbClr val="769C85"/>
                </a:solidFill>
                <a:latin typeface="Arial MT"/>
                <a:cs typeface="Arial MT"/>
              </a:rPr>
              <a:t>est-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il</a:t>
            </a:r>
            <a:r>
              <a:rPr dirty="0" sz="1100" spc="8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important</a:t>
            </a:r>
            <a:r>
              <a:rPr dirty="0" sz="1100" spc="8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d’effectuer</a:t>
            </a:r>
            <a:r>
              <a:rPr dirty="0" sz="1100" spc="8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un</a:t>
            </a:r>
            <a:r>
              <a:rPr dirty="0" sz="1100" spc="8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bon</a:t>
            </a:r>
            <a:r>
              <a:rPr dirty="0" sz="1100" spc="8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pansage</a:t>
            </a:r>
            <a:r>
              <a:rPr dirty="0" sz="1100" spc="8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?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984440" y="4776619"/>
            <a:ext cx="2899410" cy="55943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100" spc="65">
                <a:solidFill>
                  <a:srgbClr val="769C85"/>
                </a:solidFill>
                <a:latin typeface="Arial MT"/>
                <a:cs typeface="Arial MT"/>
              </a:rPr>
              <a:t>•Pour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faire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briller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son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cheval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100" spc="65">
                <a:solidFill>
                  <a:srgbClr val="769C85"/>
                </a:solidFill>
                <a:latin typeface="Arial MT"/>
                <a:cs typeface="Arial MT"/>
              </a:rPr>
              <a:t>•Pour</a:t>
            </a:r>
            <a:r>
              <a:rPr dirty="0" sz="1100" spc="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nettoyer</a:t>
            </a:r>
            <a:r>
              <a:rPr dirty="0" sz="1100" spc="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40">
                <a:solidFill>
                  <a:srgbClr val="769C85"/>
                </a:solidFill>
                <a:latin typeface="Arial MT"/>
                <a:cs typeface="Arial MT"/>
              </a:rPr>
              <a:t>les</a:t>
            </a:r>
            <a:r>
              <a:rPr dirty="0" sz="1100" spc="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plaques</a:t>
            </a:r>
            <a:r>
              <a:rPr dirty="0" sz="1100" spc="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de</a:t>
            </a:r>
            <a:r>
              <a:rPr dirty="0" sz="1100" spc="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transpiration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100" spc="65">
                <a:solidFill>
                  <a:srgbClr val="769C85"/>
                </a:solidFill>
                <a:latin typeface="Arial MT"/>
                <a:cs typeface="Arial MT"/>
              </a:rPr>
              <a:t>•Pour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contrôler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que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le</a:t>
            </a:r>
            <a:r>
              <a:rPr dirty="0" sz="1100" spc="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cheval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n’est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20">
                <a:solidFill>
                  <a:srgbClr val="769C85"/>
                </a:solidFill>
                <a:latin typeface="Arial MT"/>
                <a:cs typeface="Arial MT"/>
              </a:rPr>
              <a:t>pas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blessé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44500" y="5599732"/>
            <a:ext cx="3735070" cy="346075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62560" marR="5080" indent="-150495">
              <a:lnSpc>
                <a:spcPts val="1200"/>
              </a:lnSpc>
              <a:spcBef>
                <a:spcPts val="24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5.</a:t>
            </a:r>
            <a:r>
              <a:rPr dirty="0" sz="1100" spc="-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Quelles</a:t>
            </a:r>
            <a:r>
              <a:rPr dirty="0" sz="1100" spc="6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précautions</a:t>
            </a:r>
            <a:r>
              <a:rPr dirty="0" sz="1100" spc="6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faut-il</a:t>
            </a:r>
            <a:r>
              <a:rPr dirty="0" sz="1100" spc="6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prendre</a:t>
            </a:r>
            <a:r>
              <a:rPr dirty="0" sz="1100" spc="7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après</a:t>
            </a:r>
            <a:r>
              <a:rPr dirty="0" sz="1100" spc="6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sa</a:t>
            </a:r>
            <a:r>
              <a:rPr dirty="0" sz="1100" spc="6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randonnée,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concernant</a:t>
            </a:r>
            <a:r>
              <a:rPr dirty="0" sz="1100" spc="7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son</a:t>
            </a:r>
            <a:r>
              <a:rPr dirty="0" sz="1100" spc="7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matériel</a:t>
            </a:r>
            <a:r>
              <a:rPr dirty="0" sz="1100" spc="7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?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44500" y="6361795"/>
            <a:ext cx="158115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6.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Comment</a:t>
            </a:r>
            <a:r>
              <a:rPr dirty="0" sz="1100" spc="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s’appellent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: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0" y="460375"/>
            <a:ext cx="1200150" cy="129539"/>
          </a:xfrm>
          <a:custGeom>
            <a:avLst/>
            <a:gdLst/>
            <a:ahLst/>
            <a:cxnLst/>
            <a:rect l="l" t="t" r="r" b="b"/>
            <a:pathLst>
              <a:path w="1200150" h="129540">
                <a:moveTo>
                  <a:pt x="1199832" y="0"/>
                </a:moveTo>
                <a:lnTo>
                  <a:pt x="0" y="0"/>
                </a:lnTo>
                <a:lnTo>
                  <a:pt x="0" y="129197"/>
                </a:lnTo>
                <a:lnTo>
                  <a:pt x="1199832" y="129197"/>
                </a:lnTo>
                <a:lnTo>
                  <a:pt x="1199832" y="0"/>
                </a:lnTo>
                <a:close/>
              </a:path>
            </a:pathLst>
          </a:custGeom>
          <a:solidFill>
            <a:srgbClr val="769C85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4" name="object 14" descr=""/>
          <p:cNvGrpSpPr/>
          <p:nvPr/>
        </p:nvGrpSpPr>
        <p:grpSpPr>
          <a:xfrm>
            <a:off x="3747196" y="399605"/>
            <a:ext cx="1252220" cy="1252220"/>
            <a:chOff x="3747196" y="399605"/>
            <a:chExt cx="1252220" cy="1252220"/>
          </a:xfrm>
        </p:grpSpPr>
        <p:sp>
          <p:nvSpPr>
            <p:cNvPr id="15" name="object 15" descr=""/>
            <p:cNvSpPr/>
            <p:nvPr/>
          </p:nvSpPr>
          <p:spPr>
            <a:xfrm>
              <a:off x="3759896" y="412305"/>
              <a:ext cx="1226820" cy="1226820"/>
            </a:xfrm>
            <a:custGeom>
              <a:avLst/>
              <a:gdLst/>
              <a:ahLst/>
              <a:cxnLst/>
              <a:rect l="l" t="t" r="r" b="b"/>
              <a:pathLst>
                <a:path w="1226820" h="1226820">
                  <a:moveTo>
                    <a:pt x="613371" y="0"/>
                  </a:moveTo>
                  <a:lnTo>
                    <a:pt x="565436" y="1845"/>
                  </a:lnTo>
                  <a:lnTo>
                    <a:pt x="518510" y="7290"/>
                  </a:lnTo>
                  <a:lnTo>
                    <a:pt x="472730" y="16199"/>
                  </a:lnTo>
                  <a:lnTo>
                    <a:pt x="428231" y="28435"/>
                  </a:lnTo>
                  <a:lnTo>
                    <a:pt x="385150" y="43862"/>
                  </a:lnTo>
                  <a:lnTo>
                    <a:pt x="343624" y="62343"/>
                  </a:lnTo>
                  <a:lnTo>
                    <a:pt x="303789" y="83742"/>
                  </a:lnTo>
                  <a:lnTo>
                    <a:pt x="265781" y="107923"/>
                  </a:lnTo>
                  <a:lnTo>
                    <a:pt x="229737" y="134749"/>
                  </a:lnTo>
                  <a:lnTo>
                    <a:pt x="195793" y="164085"/>
                  </a:lnTo>
                  <a:lnTo>
                    <a:pt x="164085" y="195793"/>
                  </a:lnTo>
                  <a:lnTo>
                    <a:pt x="134749" y="229737"/>
                  </a:lnTo>
                  <a:lnTo>
                    <a:pt x="107923" y="265781"/>
                  </a:lnTo>
                  <a:lnTo>
                    <a:pt x="83742" y="303789"/>
                  </a:lnTo>
                  <a:lnTo>
                    <a:pt x="62343" y="343624"/>
                  </a:lnTo>
                  <a:lnTo>
                    <a:pt x="43862" y="385150"/>
                  </a:lnTo>
                  <a:lnTo>
                    <a:pt x="28435" y="428231"/>
                  </a:lnTo>
                  <a:lnTo>
                    <a:pt x="16199" y="472730"/>
                  </a:lnTo>
                  <a:lnTo>
                    <a:pt x="7290" y="518510"/>
                  </a:lnTo>
                  <a:lnTo>
                    <a:pt x="1845" y="565436"/>
                  </a:lnTo>
                  <a:lnTo>
                    <a:pt x="0" y="613371"/>
                  </a:lnTo>
                  <a:lnTo>
                    <a:pt x="1845" y="661307"/>
                  </a:lnTo>
                  <a:lnTo>
                    <a:pt x="7290" y="708233"/>
                  </a:lnTo>
                  <a:lnTo>
                    <a:pt x="16199" y="754013"/>
                  </a:lnTo>
                  <a:lnTo>
                    <a:pt x="28435" y="798512"/>
                  </a:lnTo>
                  <a:lnTo>
                    <a:pt x="43862" y="841592"/>
                  </a:lnTo>
                  <a:lnTo>
                    <a:pt x="62343" y="883119"/>
                  </a:lnTo>
                  <a:lnTo>
                    <a:pt x="83742" y="922954"/>
                  </a:lnTo>
                  <a:lnTo>
                    <a:pt x="107923" y="960962"/>
                  </a:lnTo>
                  <a:lnTo>
                    <a:pt x="134749" y="997006"/>
                  </a:lnTo>
                  <a:lnTo>
                    <a:pt x="164085" y="1030950"/>
                  </a:lnTo>
                  <a:lnTo>
                    <a:pt x="195793" y="1062658"/>
                  </a:lnTo>
                  <a:lnTo>
                    <a:pt x="229737" y="1091994"/>
                  </a:lnTo>
                  <a:lnTo>
                    <a:pt x="265781" y="1118820"/>
                  </a:lnTo>
                  <a:lnTo>
                    <a:pt x="303789" y="1143001"/>
                  </a:lnTo>
                  <a:lnTo>
                    <a:pt x="343624" y="1164400"/>
                  </a:lnTo>
                  <a:lnTo>
                    <a:pt x="385150" y="1182881"/>
                  </a:lnTo>
                  <a:lnTo>
                    <a:pt x="428231" y="1198308"/>
                  </a:lnTo>
                  <a:lnTo>
                    <a:pt x="472730" y="1210544"/>
                  </a:lnTo>
                  <a:lnTo>
                    <a:pt x="518510" y="1219453"/>
                  </a:lnTo>
                  <a:lnTo>
                    <a:pt x="565436" y="1224898"/>
                  </a:lnTo>
                  <a:lnTo>
                    <a:pt x="613371" y="1226743"/>
                  </a:lnTo>
                  <a:lnTo>
                    <a:pt x="661307" y="1224898"/>
                  </a:lnTo>
                  <a:lnTo>
                    <a:pt x="708233" y="1219453"/>
                  </a:lnTo>
                  <a:lnTo>
                    <a:pt x="754013" y="1210544"/>
                  </a:lnTo>
                  <a:lnTo>
                    <a:pt x="798512" y="1198308"/>
                  </a:lnTo>
                  <a:lnTo>
                    <a:pt x="841592" y="1182881"/>
                  </a:lnTo>
                  <a:lnTo>
                    <a:pt x="883119" y="1164400"/>
                  </a:lnTo>
                  <a:lnTo>
                    <a:pt x="922954" y="1143001"/>
                  </a:lnTo>
                  <a:lnTo>
                    <a:pt x="960962" y="1118820"/>
                  </a:lnTo>
                  <a:lnTo>
                    <a:pt x="997006" y="1091994"/>
                  </a:lnTo>
                  <a:lnTo>
                    <a:pt x="1030950" y="1062658"/>
                  </a:lnTo>
                  <a:lnTo>
                    <a:pt x="1062658" y="1030950"/>
                  </a:lnTo>
                  <a:lnTo>
                    <a:pt x="1091994" y="997006"/>
                  </a:lnTo>
                  <a:lnTo>
                    <a:pt x="1118820" y="960962"/>
                  </a:lnTo>
                  <a:lnTo>
                    <a:pt x="1143001" y="922954"/>
                  </a:lnTo>
                  <a:lnTo>
                    <a:pt x="1164400" y="883119"/>
                  </a:lnTo>
                  <a:lnTo>
                    <a:pt x="1182881" y="841592"/>
                  </a:lnTo>
                  <a:lnTo>
                    <a:pt x="1198308" y="798512"/>
                  </a:lnTo>
                  <a:lnTo>
                    <a:pt x="1210544" y="754013"/>
                  </a:lnTo>
                  <a:lnTo>
                    <a:pt x="1219453" y="708233"/>
                  </a:lnTo>
                  <a:lnTo>
                    <a:pt x="1224898" y="661307"/>
                  </a:lnTo>
                  <a:lnTo>
                    <a:pt x="1226743" y="613371"/>
                  </a:lnTo>
                  <a:lnTo>
                    <a:pt x="1224898" y="565436"/>
                  </a:lnTo>
                  <a:lnTo>
                    <a:pt x="1219453" y="518510"/>
                  </a:lnTo>
                  <a:lnTo>
                    <a:pt x="1210544" y="472730"/>
                  </a:lnTo>
                  <a:lnTo>
                    <a:pt x="1198308" y="428231"/>
                  </a:lnTo>
                  <a:lnTo>
                    <a:pt x="1182881" y="385150"/>
                  </a:lnTo>
                  <a:lnTo>
                    <a:pt x="1164400" y="343624"/>
                  </a:lnTo>
                  <a:lnTo>
                    <a:pt x="1143001" y="303789"/>
                  </a:lnTo>
                  <a:lnTo>
                    <a:pt x="1118820" y="265781"/>
                  </a:lnTo>
                  <a:lnTo>
                    <a:pt x="1091994" y="229737"/>
                  </a:lnTo>
                  <a:lnTo>
                    <a:pt x="1062658" y="195793"/>
                  </a:lnTo>
                  <a:lnTo>
                    <a:pt x="1030950" y="164085"/>
                  </a:lnTo>
                  <a:lnTo>
                    <a:pt x="997006" y="134749"/>
                  </a:lnTo>
                  <a:lnTo>
                    <a:pt x="960962" y="107923"/>
                  </a:lnTo>
                  <a:lnTo>
                    <a:pt x="922954" y="83742"/>
                  </a:lnTo>
                  <a:lnTo>
                    <a:pt x="883119" y="62343"/>
                  </a:lnTo>
                  <a:lnTo>
                    <a:pt x="841592" y="43862"/>
                  </a:lnTo>
                  <a:lnTo>
                    <a:pt x="798512" y="28435"/>
                  </a:lnTo>
                  <a:lnTo>
                    <a:pt x="754013" y="16199"/>
                  </a:lnTo>
                  <a:lnTo>
                    <a:pt x="708233" y="7290"/>
                  </a:lnTo>
                  <a:lnTo>
                    <a:pt x="661307" y="1845"/>
                  </a:lnTo>
                  <a:lnTo>
                    <a:pt x="613371" y="0"/>
                  </a:lnTo>
                  <a:close/>
                </a:path>
              </a:pathLst>
            </a:custGeom>
            <a:solidFill>
              <a:srgbClr val="EBEFE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4423928" y="1051034"/>
              <a:ext cx="562610" cy="586105"/>
            </a:xfrm>
            <a:custGeom>
              <a:avLst/>
              <a:gdLst/>
              <a:ahLst/>
              <a:cxnLst/>
              <a:rect l="l" t="t" r="r" b="b"/>
              <a:pathLst>
                <a:path w="562610" h="586105">
                  <a:moveTo>
                    <a:pt x="0" y="585952"/>
                  </a:moveTo>
                  <a:lnTo>
                    <a:pt x="47877" y="580141"/>
                  </a:lnTo>
                  <a:lnTo>
                    <a:pt x="94548" y="570724"/>
                  </a:lnTo>
                  <a:lnTo>
                    <a:pt x="139865" y="557847"/>
                  </a:lnTo>
                  <a:lnTo>
                    <a:pt x="183684" y="541655"/>
                  </a:lnTo>
                  <a:lnTo>
                    <a:pt x="225859" y="522295"/>
                  </a:lnTo>
                  <a:lnTo>
                    <a:pt x="266245" y="499912"/>
                  </a:lnTo>
                  <a:lnTo>
                    <a:pt x="304695" y="474650"/>
                  </a:lnTo>
                  <a:lnTo>
                    <a:pt x="341065" y="446656"/>
                  </a:lnTo>
                  <a:lnTo>
                    <a:pt x="375209" y="416076"/>
                  </a:lnTo>
                  <a:lnTo>
                    <a:pt x="406981" y="383053"/>
                  </a:lnTo>
                  <a:lnTo>
                    <a:pt x="436237" y="347735"/>
                  </a:lnTo>
                  <a:lnTo>
                    <a:pt x="462829" y="310267"/>
                  </a:lnTo>
                  <a:lnTo>
                    <a:pt x="486614" y="270794"/>
                  </a:lnTo>
                  <a:lnTo>
                    <a:pt x="507445" y="229461"/>
                  </a:lnTo>
                  <a:lnTo>
                    <a:pt x="525177" y="186415"/>
                  </a:lnTo>
                  <a:lnTo>
                    <a:pt x="539664" y="141800"/>
                  </a:lnTo>
                  <a:lnTo>
                    <a:pt x="550761" y="95762"/>
                  </a:lnTo>
                  <a:lnTo>
                    <a:pt x="558323" y="48447"/>
                  </a:lnTo>
                  <a:lnTo>
                    <a:pt x="562203" y="0"/>
                  </a:lnTo>
                </a:path>
              </a:pathLst>
            </a:custGeom>
            <a:ln w="25400">
              <a:solidFill>
                <a:srgbClr val="DDDDC2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4398626" y="412813"/>
              <a:ext cx="586105" cy="562610"/>
            </a:xfrm>
            <a:custGeom>
              <a:avLst/>
              <a:gdLst/>
              <a:ahLst/>
              <a:cxnLst/>
              <a:rect l="l" t="t" r="r" b="b"/>
              <a:pathLst>
                <a:path w="586104" h="562610">
                  <a:moveTo>
                    <a:pt x="585952" y="562203"/>
                  </a:moveTo>
                  <a:lnTo>
                    <a:pt x="580141" y="514325"/>
                  </a:lnTo>
                  <a:lnTo>
                    <a:pt x="570724" y="467655"/>
                  </a:lnTo>
                  <a:lnTo>
                    <a:pt x="557847" y="422337"/>
                  </a:lnTo>
                  <a:lnTo>
                    <a:pt x="541655" y="378518"/>
                  </a:lnTo>
                  <a:lnTo>
                    <a:pt x="522295" y="336343"/>
                  </a:lnTo>
                  <a:lnTo>
                    <a:pt x="499912" y="295958"/>
                  </a:lnTo>
                  <a:lnTo>
                    <a:pt x="474650" y="257507"/>
                  </a:lnTo>
                  <a:lnTo>
                    <a:pt x="446656" y="221137"/>
                  </a:lnTo>
                  <a:lnTo>
                    <a:pt x="416076" y="186994"/>
                  </a:lnTo>
                  <a:lnTo>
                    <a:pt x="383053" y="155221"/>
                  </a:lnTo>
                  <a:lnTo>
                    <a:pt x="347735" y="125966"/>
                  </a:lnTo>
                  <a:lnTo>
                    <a:pt x="310267" y="99373"/>
                  </a:lnTo>
                  <a:lnTo>
                    <a:pt x="270794" y="75589"/>
                  </a:lnTo>
                  <a:lnTo>
                    <a:pt x="229461" y="54758"/>
                  </a:lnTo>
                  <a:lnTo>
                    <a:pt x="186415" y="37026"/>
                  </a:lnTo>
                  <a:lnTo>
                    <a:pt x="141800" y="22538"/>
                  </a:lnTo>
                  <a:lnTo>
                    <a:pt x="95762" y="11441"/>
                  </a:lnTo>
                  <a:lnTo>
                    <a:pt x="48447" y="388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DDDDC2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3760404" y="414366"/>
              <a:ext cx="562610" cy="586105"/>
            </a:xfrm>
            <a:custGeom>
              <a:avLst/>
              <a:gdLst/>
              <a:ahLst/>
              <a:cxnLst/>
              <a:rect l="l" t="t" r="r" b="b"/>
              <a:pathLst>
                <a:path w="562610" h="586105">
                  <a:moveTo>
                    <a:pt x="562203" y="0"/>
                  </a:moveTo>
                  <a:lnTo>
                    <a:pt x="514325" y="5811"/>
                  </a:lnTo>
                  <a:lnTo>
                    <a:pt x="467655" y="15228"/>
                  </a:lnTo>
                  <a:lnTo>
                    <a:pt x="422337" y="28105"/>
                  </a:lnTo>
                  <a:lnTo>
                    <a:pt x="378518" y="44296"/>
                  </a:lnTo>
                  <a:lnTo>
                    <a:pt x="336343" y="63656"/>
                  </a:lnTo>
                  <a:lnTo>
                    <a:pt x="295958" y="86040"/>
                  </a:lnTo>
                  <a:lnTo>
                    <a:pt x="257507" y="111301"/>
                  </a:lnTo>
                  <a:lnTo>
                    <a:pt x="221137" y="139295"/>
                  </a:lnTo>
                  <a:lnTo>
                    <a:pt x="186994" y="169876"/>
                  </a:lnTo>
                  <a:lnTo>
                    <a:pt x="155221" y="202898"/>
                  </a:lnTo>
                  <a:lnTo>
                    <a:pt x="125966" y="238216"/>
                  </a:lnTo>
                  <a:lnTo>
                    <a:pt x="99373" y="275685"/>
                  </a:lnTo>
                  <a:lnTo>
                    <a:pt x="75589" y="315158"/>
                  </a:lnTo>
                  <a:lnTo>
                    <a:pt x="54758" y="356491"/>
                  </a:lnTo>
                  <a:lnTo>
                    <a:pt x="37026" y="399537"/>
                  </a:lnTo>
                  <a:lnTo>
                    <a:pt x="22538" y="444152"/>
                  </a:lnTo>
                  <a:lnTo>
                    <a:pt x="11441" y="490190"/>
                  </a:lnTo>
                  <a:lnTo>
                    <a:pt x="3880" y="537505"/>
                  </a:lnTo>
                  <a:lnTo>
                    <a:pt x="0" y="585952"/>
                  </a:lnTo>
                </a:path>
              </a:pathLst>
            </a:custGeom>
            <a:ln w="25400">
              <a:solidFill>
                <a:srgbClr val="DDDDC2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3761958" y="1076337"/>
              <a:ext cx="586105" cy="562610"/>
            </a:xfrm>
            <a:custGeom>
              <a:avLst/>
              <a:gdLst/>
              <a:ahLst/>
              <a:cxnLst/>
              <a:rect l="l" t="t" r="r" b="b"/>
              <a:pathLst>
                <a:path w="586104" h="562610">
                  <a:moveTo>
                    <a:pt x="0" y="0"/>
                  </a:moveTo>
                  <a:lnTo>
                    <a:pt x="5811" y="47877"/>
                  </a:lnTo>
                  <a:lnTo>
                    <a:pt x="15228" y="94548"/>
                  </a:lnTo>
                  <a:lnTo>
                    <a:pt x="28105" y="139865"/>
                  </a:lnTo>
                  <a:lnTo>
                    <a:pt x="44296" y="183684"/>
                  </a:lnTo>
                  <a:lnTo>
                    <a:pt x="63656" y="225859"/>
                  </a:lnTo>
                  <a:lnTo>
                    <a:pt x="86040" y="266245"/>
                  </a:lnTo>
                  <a:lnTo>
                    <a:pt x="111301" y="304695"/>
                  </a:lnTo>
                  <a:lnTo>
                    <a:pt x="139295" y="341065"/>
                  </a:lnTo>
                  <a:lnTo>
                    <a:pt x="169876" y="375209"/>
                  </a:lnTo>
                  <a:lnTo>
                    <a:pt x="202898" y="406981"/>
                  </a:lnTo>
                  <a:lnTo>
                    <a:pt x="238216" y="436237"/>
                  </a:lnTo>
                  <a:lnTo>
                    <a:pt x="275685" y="462829"/>
                  </a:lnTo>
                  <a:lnTo>
                    <a:pt x="315158" y="486614"/>
                  </a:lnTo>
                  <a:lnTo>
                    <a:pt x="356491" y="507445"/>
                  </a:lnTo>
                  <a:lnTo>
                    <a:pt x="399537" y="525177"/>
                  </a:lnTo>
                  <a:lnTo>
                    <a:pt x="444152" y="539664"/>
                  </a:lnTo>
                  <a:lnTo>
                    <a:pt x="490190" y="550761"/>
                  </a:lnTo>
                  <a:lnTo>
                    <a:pt x="537505" y="558323"/>
                  </a:lnTo>
                  <a:lnTo>
                    <a:pt x="585952" y="562203"/>
                  </a:lnTo>
                </a:path>
              </a:pathLst>
            </a:custGeom>
            <a:ln w="25400">
              <a:solidFill>
                <a:srgbClr val="DDDDC2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3747186" y="399605"/>
              <a:ext cx="1252220" cy="1252220"/>
            </a:xfrm>
            <a:custGeom>
              <a:avLst/>
              <a:gdLst/>
              <a:ahLst/>
              <a:cxnLst/>
              <a:rect l="l" t="t" r="r" b="b"/>
              <a:pathLst>
                <a:path w="1252220" h="1252220">
                  <a:moveTo>
                    <a:pt x="25400" y="626071"/>
                  </a:moveTo>
                  <a:lnTo>
                    <a:pt x="21678" y="617093"/>
                  </a:lnTo>
                  <a:lnTo>
                    <a:pt x="12700" y="613371"/>
                  </a:lnTo>
                  <a:lnTo>
                    <a:pt x="3721" y="617093"/>
                  </a:lnTo>
                  <a:lnTo>
                    <a:pt x="0" y="626071"/>
                  </a:lnTo>
                  <a:lnTo>
                    <a:pt x="3721" y="635063"/>
                  </a:lnTo>
                  <a:lnTo>
                    <a:pt x="12700" y="638771"/>
                  </a:lnTo>
                  <a:lnTo>
                    <a:pt x="21678" y="635063"/>
                  </a:lnTo>
                  <a:lnTo>
                    <a:pt x="25400" y="626071"/>
                  </a:lnTo>
                  <a:close/>
                </a:path>
                <a:path w="1252220" h="1252220">
                  <a:moveTo>
                    <a:pt x="638771" y="1239443"/>
                  </a:moveTo>
                  <a:lnTo>
                    <a:pt x="635050" y="1230464"/>
                  </a:lnTo>
                  <a:lnTo>
                    <a:pt x="626071" y="1226743"/>
                  </a:lnTo>
                  <a:lnTo>
                    <a:pt x="617093" y="1230464"/>
                  </a:lnTo>
                  <a:lnTo>
                    <a:pt x="613371" y="1239443"/>
                  </a:lnTo>
                  <a:lnTo>
                    <a:pt x="617093" y="1248435"/>
                  </a:lnTo>
                  <a:lnTo>
                    <a:pt x="626071" y="1252143"/>
                  </a:lnTo>
                  <a:lnTo>
                    <a:pt x="635050" y="1248435"/>
                  </a:lnTo>
                  <a:lnTo>
                    <a:pt x="638771" y="1239443"/>
                  </a:lnTo>
                  <a:close/>
                </a:path>
                <a:path w="1252220" h="1252220">
                  <a:moveTo>
                    <a:pt x="638771" y="12700"/>
                  </a:moveTo>
                  <a:lnTo>
                    <a:pt x="635050" y="3721"/>
                  </a:lnTo>
                  <a:lnTo>
                    <a:pt x="626071" y="0"/>
                  </a:lnTo>
                  <a:lnTo>
                    <a:pt x="617093" y="3721"/>
                  </a:lnTo>
                  <a:lnTo>
                    <a:pt x="613371" y="12700"/>
                  </a:lnTo>
                  <a:lnTo>
                    <a:pt x="617093" y="21691"/>
                  </a:lnTo>
                  <a:lnTo>
                    <a:pt x="626071" y="25400"/>
                  </a:lnTo>
                  <a:lnTo>
                    <a:pt x="635050" y="21691"/>
                  </a:lnTo>
                  <a:lnTo>
                    <a:pt x="638771" y="12700"/>
                  </a:lnTo>
                  <a:close/>
                </a:path>
                <a:path w="1252220" h="1252220">
                  <a:moveTo>
                    <a:pt x="1252143" y="626071"/>
                  </a:moveTo>
                  <a:lnTo>
                    <a:pt x="1248422" y="617093"/>
                  </a:lnTo>
                  <a:lnTo>
                    <a:pt x="1239443" y="613371"/>
                  </a:lnTo>
                  <a:lnTo>
                    <a:pt x="1230464" y="617093"/>
                  </a:lnTo>
                  <a:lnTo>
                    <a:pt x="1226743" y="626071"/>
                  </a:lnTo>
                  <a:lnTo>
                    <a:pt x="1230464" y="635063"/>
                  </a:lnTo>
                  <a:lnTo>
                    <a:pt x="1239443" y="638771"/>
                  </a:lnTo>
                  <a:lnTo>
                    <a:pt x="1248422" y="635063"/>
                  </a:lnTo>
                  <a:lnTo>
                    <a:pt x="1252143" y="626071"/>
                  </a:lnTo>
                  <a:close/>
                </a:path>
              </a:pathLst>
            </a:custGeom>
            <a:solidFill>
              <a:srgbClr val="DDDDC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1264646" y="272041"/>
            <a:ext cx="3529965" cy="1024255"/>
          </a:xfrm>
          <a:prstGeom prst="rect">
            <a:avLst/>
          </a:prstGeom>
        </p:spPr>
        <p:txBody>
          <a:bodyPr wrap="square" lIns="0" tIns="1244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dirty="0" sz="1500">
                <a:solidFill>
                  <a:srgbClr val="769C85"/>
                </a:solidFill>
                <a:latin typeface="Arial MT"/>
                <a:cs typeface="Arial MT"/>
              </a:rPr>
              <a:t>Apr</a:t>
            </a:r>
            <a:r>
              <a:rPr dirty="0" cap="small" sz="1500">
                <a:solidFill>
                  <a:srgbClr val="769C85"/>
                </a:solidFill>
                <a:latin typeface="Arial MT"/>
                <a:cs typeface="Arial MT"/>
              </a:rPr>
              <a:t>ès</a:t>
            </a:r>
            <a:r>
              <a:rPr dirty="0" sz="1500" spc="20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500">
                <a:solidFill>
                  <a:srgbClr val="769C85"/>
                </a:solidFill>
                <a:latin typeface="Arial MT"/>
                <a:cs typeface="Arial MT"/>
              </a:rPr>
              <a:t>LA</a:t>
            </a:r>
            <a:r>
              <a:rPr dirty="0" sz="1500" spc="204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500" spc="50">
                <a:solidFill>
                  <a:srgbClr val="769C85"/>
                </a:solidFill>
                <a:latin typeface="Arial MT"/>
                <a:cs typeface="Arial MT"/>
              </a:rPr>
              <a:t>RANDONN</a:t>
            </a:r>
            <a:r>
              <a:rPr dirty="0" cap="small" sz="1500" spc="50">
                <a:solidFill>
                  <a:srgbClr val="769C85"/>
                </a:solidFill>
                <a:latin typeface="Arial MT"/>
                <a:cs typeface="Arial MT"/>
              </a:rPr>
              <a:t>é</a:t>
            </a:r>
            <a:r>
              <a:rPr dirty="0" sz="1500" spc="50">
                <a:solidFill>
                  <a:srgbClr val="769C85"/>
                </a:solidFill>
                <a:latin typeface="Arial MT"/>
                <a:cs typeface="Arial MT"/>
              </a:rPr>
              <a:t>E</a:t>
            </a:r>
            <a:endParaRPr sz="1500">
              <a:latin typeface="Arial MT"/>
              <a:cs typeface="Arial MT"/>
            </a:endParaRPr>
          </a:p>
          <a:p>
            <a:pPr marL="2688590" marR="5080" indent="498475">
              <a:lnSpc>
                <a:spcPct val="121000"/>
              </a:lnSpc>
              <a:spcBef>
                <a:spcPts val="535"/>
              </a:spcBef>
            </a:pPr>
            <a:r>
              <a:rPr dirty="0" sz="1600" spc="160">
                <a:solidFill>
                  <a:srgbClr val="57636F"/>
                </a:solidFill>
                <a:latin typeface="Arial MT"/>
                <a:cs typeface="Arial MT"/>
              </a:rPr>
              <a:t>/ </a:t>
            </a:r>
            <a:r>
              <a:rPr dirty="0" sz="1600">
                <a:solidFill>
                  <a:srgbClr val="57636F"/>
                </a:solidFill>
                <a:latin typeface="Arial MT"/>
                <a:cs typeface="Arial MT"/>
              </a:rPr>
              <a:t>10 </a:t>
            </a:r>
            <a:r>
              <a:rPr dirty="0" sz="1600" spc="-40">
                <a:solidFill>
                  <a:srgbClr val="57636F"/>
                </a:solidFill>
                <a:latin typeface="Arial MT"/>
                <a:cs typeface="Arial MT"/>
              </a:rPr>
              <a:t>Points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367865" y="1915280"/>
            <a:ext cx="413384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2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Points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4389814" y="3295402"/>
            <a:ext cx="369570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1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389814" y="3967173"/>
            <a:ext cx="369570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1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367865" y="4638943"/>
            <a:ext cx="413384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2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Points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4367865" y="5677084"/>
            <a:ext cx="413384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2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Points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4367865" y="6406054"/>
            <a:ext cx="413384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2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Points</a:t>
            </a:r>
            <a:endParaRPr sz="8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712946" y="7353706"/>
            <a:ext cx="116205" cy="117475"/>
          </a:xfrm>
          <a:custGeom>
            <a:avLst/>
            <a:gdLst/>
            <a:ahLst/>
            <a:cxnLst/>
            <a:rect l="l" t="t" r="r" b="b"/>
            <a:pathLst>
              <a:path w="116204" h="117475">
                <a:moveTo>
                  <a:pt x="115646" y="0"/>
                </a:moveTo>
                <a:lnTo>
                  <a:pt x="0" y="0"/>
                </a:lnTo>
                <a:lnTo>
                  <a:pt x="0" y="116979"/>
                </a:lnTo>
                <a:lnTo>
                  <a:pt x="115646" y="116979"/>
                </a:lnTo>
                <a:lnTo>
                  <a:pt x="115646" y="0"/>
                </a:lnTo>
                <a:close/>
              </a:path>
            </a:pathLst>
          </a:custGeom>
          <a:solidFill>
            <a:srgbClr val="769C85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2456" y="7353707"/>
            <a:ext cx="2514098" cy="11702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3915242" y="7333655"/>
            <a:ext cx="163830" cy="1752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950" spc="-220">
                <a:solidFill>
                  <a:srgbClr val="769C85"/>
                </a:solidFill>
                <a:latin typeface="Arial MT"/>
                <a:cs typeface="Arial MT"/>
              </a:rPr>
              <a:t>11</a:t>
            </a:r>
            <a:r>
              <a:rPr dirty="0" sz="950" spc="9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950" spc="-95">
                <a:solidFill>
                  <a:srgbClr val="769C85"/>
                </a:solidFill>
                <a:latin typeface="Arial MT"/>
                <a:cs typeface="Arial MT"/>
              </a:rPr>
              <a:t>.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562233" y="1671375"/>
            <a:ext cx="2204720" cy="346075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 marR="5080" indent="120650">
              <a:lnSpc>
                <a:spcPts val="1200"/>
              </a:lnSpc>
              <a:spcBef>
                <a:spcPts val="24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Tu</a:t>
            </a:r>
            <a:r>
              <a:rPr dirty="0" sz="1100" spc="-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viens</a:t>
            </a:r>
            <a:r>
              <a:rPr dirty="0" sz="1100" spc="-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de</a:t>
            </a:r>
            <a:r>
              <a:rPr dirty="0" sz="1100" spc="-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769C85"/>
                </a:solidFill>
                <a:latin typeface="Arial MT"/>
                <a:cs typeface="Arial MT"/>
              </a:rPr>
              <a:t>passer</a:t>
            </a:r>
            <a:r>
              <a:rPr dirty="0" sz="1100" spc="-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50">
                <a:solidFill>
                  <a:srgbClr val="769C85"/>
                </a:solidFill>
                <a:latin typeface="Arial MT"/>
                <a:cs typeface="Arial MT"/>
              </a:rPr>
              <a:t>ton</a:t>
            </a:r>
            <a:r>
              <a:rPr dirty="0" sz="1100" spc="-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examen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Brevet</a:t>
            </a:r>
            <a:r>
              <a:rPr dirty="0" sz="1100" spc="-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de Randonneur de Bronze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!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873791" y="3652601"/>
            <a:ext cx="3583940" cy="803275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algn="just" marL="12700" marR="6350">
              <a:lnSpc>
                <a:spcPts val="1200"/>
              </a:lnSpc>
              <a:spcBef>
                <a:spcPts val="240"/>
              </a:spcBef>
            </a:pPr>
            <a:r>
              <a:rPr dirty="0" sz="1100" spc="-65">
                <a:solidFill>
                  <a:srgbClr val="769C85"/>
                </a:solidFill>
                <a:latin typeface="Arial MT"/>
                <a:cs typeface="Arial MT"/>
              </a:rPr>
              <a:t>Si</a:t>
            </a:r>
            <a:r>
              <a:rPr dirty="0" sz="1100" spc="1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l’évaluation</a:t>
            </a:r>
            <a:r>
              <a:rPr dirty="0" sz="1100" spc="1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de</a:t>
            </a:r>
            <a:r>
              <a:rPr dirty="0" sz="1100" spc="1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50">
                <a:solidFill>
                  <a:srgbClr val="769C85"/>
                </a:solidFill>
                <a:latin typeface="Arial MT"/>
                <a:cs typeface="Arial MT"/>
              </a:rPr>
              <a:t>ton</a:t>
            </a:r>
            <a:r>
              <a:rPr dirty="0" sz="1100" spc="1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accompagnateur</a:t>
            </a:r>
            <a:r>
              <a:rPr dirty="0" sz="1100" spc="1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ou</a:t>
            </a:r>
            <a:r>
              <a:rPr dirty="0" sz="1100" spc="1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de</a:t>
            </a:r>
            <a:r>
              <a:rPr dirty="0" sz="1100" spc="1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50">
                <a:solidFill>
                  <a:srgbClr val="769C85"/>
                </a:solidFill>
                <a:latin typeface="Arial MT"/>
                <a:cs typeface="Arial MT"/>
              </a:rPr>
              <a:t>ton</a:t>
            </a:r>
            <a:r>
              <a:rPr dirty="0" sz="1100" spc="1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20">
                <a:solidFill>
                  <a:srgbClr val="769C85"/>
                </a:solidFill>
                <a:latin typeface="Arial MT"/>
                <a:cs typeface="Arial MT"/>
              </a:rPr>
              <a:t>moni-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teur</a:t>
            </a:r>
            <a:r>
              <a:rPr dirty="0" sz="1100" spc="1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est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favorable,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50">
                <a:solidFill>
                  <a:srgbClr val="769C85"/>
                </a:solidFill>
                <a:latin typeface="Arial MT"/>
                <a:cs typeface="Arial MT"/>
              </a:rPr>
              <a:t>tu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seras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Randonneur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de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Bronze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!</a:t>
            </a:r>
            <a:endParaRPr sz="1100">
              <a:latin typeface="Arial MT"/>
              <a:cs typeface="Arial MT"/>
            </a:endParaRPr>
          </a:p>
          <a:p>
            <a:pPr algn="just" marL="12700" marR="5080">
              <a:lnSpc>
                <a:spcPts val="1200"/>
              </a:lnSpc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Tu</a:t>
            </a:r>
            <a:r>
              <a:rPr dirty="0" sz="1100" spc="30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pourras</a:t>
            </a:r>
            <a:r>
              <a:rPr dirty="0" sz="1100" spc="30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imprimer</a:t>
            </a:r>
            <a:r>
              <a:rPr dirty="0" sz="1100" spc="30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50">
                <a:solidFill>
                  <a:srgbClr val="769C85"/>
                </a:solidFill>
                <a:latin typeface="Arial MT"/>
                <a:cs typeface="Arial MT"/>
              </a:rPr>
              <a:t>ton</a:t>
            </a:r>
            <a:r>
              <a:rPr dirty="0" sz="1100" spc="30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diplôme</a:t>
            </a:r>
            <a:r>
              <a:rPr dirty="0" sz="1100" spc="30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personnalisé</a:t>
            </a:r>
            <a:r>
              <a:rPr dirty="0" sz="1100" spc="30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sur</a:t>
            </a:r>
            <a:r>
              <a:rPr dirty="0" sz="1100" spc="30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769C85"/>
                </a:solidFill>
                <a:latin typeface="Arial MT"/>
                <a:cs typeface="Arial MT"/>
                <a:hlinkClick r:id="rId3"/>
              </a:rPr>
              <a:t>ta</a:t>
            </a:r>
            <a:r>
              <a:rPr dirty="0" sz="1100" spc="-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  <a:hlinkClick r:id="rId3"/>
              </a:rPr>
              <a:t>Page</a:t>
            </a:r>
            <a:r>
              <a:rPr dirty="0" sz="1100" spc="250">
                <a:solidFill>
                  <a:srgbClr val="769C85"/>
                </a:solidFill>
                <a:latin typeface="Arial MT"/>
                <a:cs typeface="Arial MT"/>
                <a:hlinkClick r:id="rId3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  <a:hlinkClick r:id="rId3"/>
              </a:rPr>
              <a:t>Cavalier</a:t>
            </a:r>
            <a:r>
              <a:rPr dirty="0" sz="1100" spc="2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et</a:t>
            </a:r>
            <a:r>
              <a:rPr dirty="0" sz="1100" spc="2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te</a:t>
            </a:r>
            <a:r>
              <a:rPr dirty="0" sz="1100" spc="254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procurer</a:t>
            </a:r>
            <a:r>
              <a:rPr dirty="0" sz="1100" spc="2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l’insigne</a:t>
            </a:r>
            <a:r>
              <a:rPr dirty="0" sz="1100" spc="2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Randonneur</a:t>
            </a:r>
            <a:r>
              <a:rPr dirty="0" sz="1100" spc="254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769C85"/>
                </a:solidFill>
                <a:latin typeface="Arial MT"/>
                <a:cs typeface="Arial MT"/>
              </a:rPr>
              <a:t>de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Bronze.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73791" y="5633826"/>
            <a:ext cx="3582670" cy="346075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24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Grâce</a:t>
            </a:r>
            <a:r>
              <a:rPr dirty="0" sz="1100" spc="9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aux</a:t>
            </a:r>
            <a:r>
              <a:rPr dirty="0" sz="1100" spc="10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vidéos</a:t>
            </a:r>
            <a:r>
              <a:rPr dirty="0" sz="1100" spc="10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thématiques</a:t>
            </a:r>
            <a:r>
              <a:rPr dirty="0" sz="1100" spc="10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du</a:t>
            </a:r>
            <a:r>
              <a:rPr dirty="0" sz="1100" spc="10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tourisme</a:t>
            </a:r>
            <a:r>
              <a:rPr dirty="0" sz="1100" spc="9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équestre,</a:t>
            </a:r>
            <a:r>
              <a:rPr dirty="0" sz="1100" spc="10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tu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pourras</a:t>
            </a:r>
            <a:r>
              <a:rPr dirty="0" sz="1100" spc="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préparer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50">
                <a:solidFill>
                  <a:srgbClr val="769C85"/>
                </a:solidFill>
                <a:latin typeface="Arial MT"/>
                <a:cs typeface="Arial MT"/>
              </a:rPr>
              <a:t>ton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Brevet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de</a:t>
            </a:r>
            <a:r>
              <a:rPr dirty="0" sz="1100" spc="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Randonneur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d’Argent.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823472" y="6395890"/>
            <a:ext cx="168148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A</a:t>
            </a:r>
            <a:r>
              <a:rPr dirty="0" sz="1100" spc="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bientôt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sur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40">
                <a:solidFill>
                  <a:srgbClr val="769C85"/>
                </a:solidFill>
                <a:latin typeface="Arial MT"/>
                <a:cs typeface="Arial MT"/>
              </a:rPr>
              <a:t>les</a:t>
            </a:r>
            <a:r>
              <a:rPr dirty="0" sz="1100" spc="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chemins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!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0" y="460375"/>
            <a:ext cx="5328285" cy="129539"/>
          </a:xfrm>
          <a:custGeom>
            <a:avLst/>
            <a:gdLst/>
            <a:ahLst/>
            <a:cxnLst/>
            <a:rect l="l" t="t" r="r" b="b"/>
            <a:pathLst>
              <a:path w="5328285" h="129540">
                <a:moveTo>
                  <a:pt x="5328005" y="0"/>
                </a:moveTo>
                <a:lnTo>
                  <a:pt x="0" y="0"/>
                </a:lnTo>
                <a:lnTo>
                  <a:pt x="0" y="129197"/>
                </a:lnTo>
                <a:lnTo>
                  <a:pt x="5328005" y="129197"/>
                </a:lnTo>
                <a:lnTo>
                  <a:pt x="5328005" y="0"/>
                </a:lnTo>
                <a:close/>
              </a:path>
            </a:pathLst>
          </a:custGeom>
          <a:solidFill>
            <a:srgbClr val="769C85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0" name="object 10" descr=""/>
          <p:cNvGrpSpPr/>
          <p:nvPr/>
        </p:nvGrpSpPr>
        <p:grpSpPr>
          <a:xfrm>
            <a:off x="2037928" y="2153918"/>
            <a:ext cx="1252220" cy="1252220"/>
            <a:chOff x="2037928" y="2153918"/>
            <a:chExt cx="1252220" cy="1252220"/>
          </a:xfrm>
        </p:grpSpPr>
        <p:sp>
          <p:nvSpPr>
            <p:cNvPr id="11" name="object 11" descr=""/>
            <p:cNvSpPr/>
            <p:nvPr/>
          </p:nvSpPr>
          <p:spPr>
            <a:xfrm>
              <a:off x="2050628" y="2166618"/>
              <a:ext cx="1226820" cy="1226820"/>
            </a:xfrm>
            <a:custGeom>
              <a:avLst/>
              <a:gdLst/>
              <a:ahLst/>
              <a:cxnLst/>
              <a:rect l="l" t="t" r="r" b="b"/>
              <a:pathLst>
                <a:path w="1226820" h="1226820">
                  <a:moveTo>
                    <a:pt x="613371" y="0"/>
                  </a:moveTo>
                  <a:lnTo>
                    <a:pt x="565436" y="1845"/>
                  </a:lnTo>
                  <a:lnTo>
                    <a:pt x="518510" y="7290"/>
                  </a:lnTo>
                  <a:lnTo>
                    <a:pt x="472730" y="16199"/>
                  </a:lnTo>
                  <a:lnTo>
                    <a:pt x="428231" y="28435"/>
                  </a:lnTo>
                  <a:lnTo>
                    <a:pt x="385150" y="43862"/>
                  </a:lnTo>
                  <a:lnTo>
                    <a:pt x="343624" y="62343"/>
                  </a:lnTo>
                  <a:lnTo>
                    <a:pt x="303789" y="83742"/>
                  </a:lnTo>
                  <a:lnTo>
                    <a:pt x="265781" y="107923"/>
                  </a:lnTo>
                  <a:lnTo>
                    <a:pt x="229737" y="134749"/>
                  </a:lnTo>
                  <a:lnTo>
                    <a:pt x="195793" y="164085"/>
                  </a:lnTo>
                  <a:lnTo>
                    <a:pt x="164085" y="195793"/>
                  </a:lnTo>
                  <a:lnTo>
                    <a:pt x="134749" y="229737"/>
                  </a:lnTo>
                  <a:lnTo>
                    <a:pt x="107923" y="265781"/>
                  </a:lnTo>
                  <a:lnTo>
                    <a:pt x="83742" y="303789"/>
                  </a:lnTo>
                  <a:lnTo>
                    <a:pt x="62343" y="343624"/>
                  </a:lnTo>
                  <a:lnTo>
                    <a:pt x="43862" y="385150"/>
                  </a:lnTo>
                  <a:lnTo>
                    <a:pt x="28435" y="428231"/>
                  </a:lnTo>
                  <a:lnTo>
                    <a:pt x="16199" y="472730"/>
                  </a:lnTo>
                  <a:lnTo>
                    <a:pt x="7290" y="518510"/>
                  </a:lnTo>
                  <a:lnTo>
                    <a:pt x="1845" y="565436"/>
                  </a:lnTo>
                  <a:lnTo>
                    <a:pt x="0" y="613371"/>
                  </a:lnTo>
                  <a:lnTo>
                    <a:pt x="1845" y="661307"/>
                  </a:lnTo>
                  <a:lnTo>
                    <a:pt x="7290" y="708233"/>
                  </a:lnTo>
                  <a:lnTo>
                    <a:pt x="16199" y="754013"/>
                  </a:lnTo>
                  <a:lnTo>
                    <a:pt x="28435" y="798512"/>
                  </a:lnTo>
                  <a:lnTo>
                    <a:pt x="43862" y="841592"/>
                  </a:lnTo>
                  <a:lnTo>
                    <a:pt x="62343" y="883119"/>
                  </a:lnTo>
                  <a:lnTo>
                    <a:pt x="83742" y="922954"/>
                  </a:lnTo>
                  <a:lnTo>
                    <a:pt x="107923" y="960962"/>
                  </a:lnTo>
                  <a:lnTo>
                    <a:pt x="134749" y="997006"/>
                  </a:lnTo>
                  <a:lnTo>
                    <a:pt x="164085" y="1030950"/>
                  </a:lnTo>
                  <a:lnTo>
                    <a:pt x="195793" y="1062658"/>
                  </a:lnTo>
                  <a:lnTo>
                    <a:pt x="229737" y="1091994"/>
                  </a:lnTo>
                  <a:lnTo>
                    <a:pt x="265781" y="1118820"/>
                  </a:lnTo>
                  <a:lnTo>
                    <a:pt x="303789" y="1143001"/>
                  </a:lnTo>
                  <a:lnTo>
                    <a:pt x="343624" y="1164400"/>
                  </a:lnTo>
                  <a:lnTo>
                    <a:pt x="385150" y="1182881"/>
                  </a:lnTo>
                  <a:lnTo>
                    <a:pt x="428231" y="1198308"/>
                  </a:lnTo>
                  <a:lnTo>
                    <a:pt x="472730" y="1210544"/>
                  </a:lnTo>
                  <a:lnTo>
                    <a:pt x="518510" y="1219453"/>
                  </a:lnTo>
                  <a:lnTo>
                    <a:pt x="565436" y="1224898"/>
                  </a:lnTo>
                  <a:lnTo>
                    <a:pt x="613371" y="1226743"/>
                  </a:lnTo>
                  <a:lnTo>
                    <a:pt x="661307" y="1224898"/>
                  </a:lnTo>
                  <a:lnTo>
                    <a:pt x="708233" y="1219453"/>
                  </a:lnTo>
                  <a:lnTo>
                    <a:pt x="754013" y="1210544"/>
                  </a:lnTo>
                  <a:lnTo>
                    <a:pt x="798512" y="1198308"/>
                  </a:lnTo>
                  <a:lnTo>
                    <a:pt x="841592" y="1182881"/>
                  </a:lnTo>
                  <a:lnTo>
                    <a:pt x="883119" y="1164400"/>
                  </a:lnTo>
                  <a:lnTo>
                    <a:pt x="922954" y="1143001"/>
                  </a:lnTo>
                  <a:lnTo>
                    <a:pt x="960962" y="1118820"/>
                  </a:lnTo>
                  <a:lnTo>
                    <a:pt x="997006" y="1091994"/>
                  </a:lnTo>
                  <a:lnTo>
                    <a:pt x="1030950" y="1062658"/>
                  </a:lnTo>
                  <a:lnTo>
                    <a:pt x="1062658" y="1030950"/>
                  </a:lnTo>
                  <a:lnTo>
                    <a:pt x="1091994" y="997006"/>
                  </a:lnTo>
                  <a:lnTo>
                    <a:pt x="1118820" y="960962"/>
                  </a:lnTo>
                  <a:lnTo>
                    <a:pt x="1143001" y="922954"/>
                  </a:lnTo>
                  <a:lnTo>
                    <a:pt x="1164400" y="883119"/>
                  </a:lnTo>
                  <a:lnTo>
                    <a:pt x="1182881" y="841592"/>
                  </a:lnTo>
                  <a:lnTo>
                    <a:pt x="1198308" y="798512"/>
                  </a:lnTo>
                  <a:lnTo>
                    <a:pt x="1210544" y="754013"/>
                  </a:lnTo>
                  <a:lnTo>
                    <a:pt x="1219453" y="708233"/>
                  </a:lnTo>
                  <a:lnTo>
                    <a:pt x="1224898" y="661307"/>
                  </a:lnTo>
                  <a:lnTo>
                    <a:pt x="1226743" y="613371"/>
                  </a:lnTo>
                  <a:lnTo>
                    <a:pt x="1224898" y="565436"/>
                  </a:lnTo>
                  <a:lnTo>
                    <a:pt x="1219453" y="518510"/>
                  </a:lnTo>
                  <a:lnTo>
                    <a:pt x="1210544" y="472730"/>
                  </a:lnTo>
                  <a:lnTo>
                    <a:pt x="1198308" y="428231"/>
                  </a:lnTo>
                  <a:lnTo>
                    <a:pt x="1182881" y="385150"/>
                  </a:lnTo>
                  <a:lnTo>
                    <a:pt x="1164400" y="343624"/>
                  </a:lnTo>
                  <a:lnTo>
                    <a:pt x="1143001" y="303789"/>
                  </a:lnTo>
                  <a:lnTo>
                    <a:pt x="1118820" y="265781"/>
                  </a:lnTo>
                  <a:lnTo>
                    <a:pt x="1091994" y="229737"/>
                  </a:lnTo>
                  <a:lnTo>
                    <a:pt x="1062658" y="195793"/>
                  </a:lnTo>
                  <a:lnTo>
                    <a:pt x="1030950" y="164085"/>
                  </a:lnTo>
                  <a:lnTo>
                    <a:pt x="997006" y="134749"/>
                  </a:lnTo>
                  <a:lnTo>
                    <a:pt x="960962" y="107923"/>
                  </a:lnTo>
                  <a:lnTo>
                    <a:pt x="922954" y="83742"/>
                  </a:lnTo>
                  <a:lnTo>
                    <a:pt x="883119" y="62343"/>
                  </a:lnTo>
                  <a:lnTo>
                    <a:pt x="841592" y="43862"/>
                  </a:lnTo>
                  <a:lnTo>
                    <a:pt x="798512" y="28435"/>
                  </a:lnTo>
                  <a:lnTo>
                    <a:pt x="754013" y="16199"/>
                  </a:lnTo>
                  <a:lnTo>
                    <a:pt x="708233" y="7290"/>
                  </a:lnTo>
                  <a:lnTo>
                    <a:pt x="661307" y="1845"/>
                  </a:lnTo>
                  <a:lnTo>
                    <a:pt x="613371" y="0"/>
                  </a:lnTo>
                  <a:close/>
                </a:path>
              </a:pathLst>
            </a:custGeom>
            <a:solidFill>
              <a:srgbClr val="EBEFE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2714660" y="2805347"/>
              <a:ext cx="562610" cy="586105"/>
            </a:xfrm>
            <a:custGeom>
              <a:avLst/>
              <a:gdLst/>
              <a:ahLst/>
              <a:cxnLst/>
              <a:rect l="l" t="t" r="r" b="b"/>
              <a:pathLst>
                <a:path w="562610" h="586104">
                  <a:moveTo>
                    <a:pt x="0" y="585952"/>
                  </a:moveTo>
                  <a:lnTo>
                    <a:pt x="47877" y="580141"/>
                  </a:lnTo>
                  <a:lnTo>
                    <a:pt x="94548" y="570724"/>
                  </a:lnTo>
                  <a:lnTo>
                    <a:pt x="139865" y="557847"/>
                  </a:lnTo>
                  <a:lnTo>
                    <a:pt x="183684" y="541655"/>
                  </a:lnTo>
                  <a:lnTo>
                    <a:pt x="225859" y="522295"/>
                  </a:lnTo>
                  <a:lnTo>
                    <a:pt x="266245" y="499912"/>
                  </a:lnTo>
                  <a:lnTo>
                    <a:pt x="304695" y="474650"/>
                  </a:lnTo>
                  <a:lnTo>
                    <a:pt x="341065" y="446656"/>
                  </a:lnTo>
                  <a:lnTo>
                    <a:pt x="375209" y="416076"/>
                  </a:lnTo>
                  <a:lnTo>
                    <a:pt x="406981" y="383053"/>
                  </a:lnTo>
                  <a:lnTo>
                    <a:pt x="436237" y="347735"/>
                  </a:lnTo>
                  <a:lnTo>
                    <a:pt x="462829" y="310267"/>
                  </a:lnTo>
                  <a:lnTo>
                    <a:pt x="486614" y="270794"/>
                  </a:lnTo>
                  <a:lnTo>
                    <a:pt x="507445" y="229461"/>
                  </a:lnTo>
                  <a:lnTo>
                    <a:pt x="525177" y="186415"/>
                  </a:lnTo>
                  <a:lnTo>
                    <a:pt x="539664" y="141800"/>
                  </a:lnTo>
                  <a:lnTo>
                    <a:pt x="550761" y="95762"/>
                  </a:lnTo>
                  <a:lnTo>
                    <a:pt x="558323" y="48447"/>
                  </a:lnTo>
                  <a:lnTo>
                    <a:pt x="562203" y="0"/>
                  </a:lnTo>
                </a:path>
              </a:pathLst>
            </a:custGeom>
            <a:ln w="25400">
              <a:solidFill>
                <a:srgbClr val="DDDDC2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689357" y="2167126"/>
              <a:ext cx="586105" cy="562610"/>
            </a:xfrm>
            <a:custGeom>
              <a:avLst/>
              <a:gdLst/>
              <a:ahLst/>
              <a:cxnLst/>
              <a:rect l="l" t="t" r="r" b="b"/>
              <a:pathLst>
                <a:path w="586104" h="562610">
                  <a:moveTo>
                    <a:pt x="585952" y="562203"/>
                  </a:moveTo>
                  <a:lnTo>
                    <a:pt x="580141" y="514325"/>
                  </a:lnTo>
                  <a:lnTo>
                    <a:pt x="570724" y="467655"/>
                  </a:lnTo>
                  <a:lnTo>
                    <a:pt x="557847" y="422337"/>
                  </a:lnTo>
                  <a:lnTo>
                    <a:pt x="541655" y="378518"/>
                  </a:lnTo>
                  <a:lnTo>
                    <a:pt x="522295" y="336343"/>
                  </a:lnTo>
                  <a:lnTo>
                    <a:pt x="499912" y="295958"/>
                  </a:lnTo>
                  <a:lnTo>
                    <a:pt x="474650" y="257507"/>
                  </a:lnTo>
                  <a:lnTo>
                    <a:pt x="446656" y="221137"/>
                  </a:lnTo>
                  <a:lnTo>
                    <a:pt x="416076" y="186994"/>
                  </a:lnTo>
                  <a:lnTo>
                    <a:pt x="383053" y="155221"/>
                  </a:lnTo>
                  <a:lnTo>
                    <a:pt x="347735" y="125966"/>
                  </a:lnTo>
                  <a:lnTo>
                    <a:pt x="310267" y="99373"/>
                  </a:lnTo>
                  <a:lnTo>
                    <a:pt x="270794" y="75589"/>
                  </a:lnTo>
                  <a:lnTo>
                    <a:pt x="229461" y="54758"/>
                  </a:lnTo>
                  <a:lnTo>
                    <a:pt x="186415" y="37026"/>
                  </a:lnTo>
                  <a:lnTo>
                    <a:pt x="141800" y="22538"/>
                  </a:lnTo>
                  <a:lnTo>
                    <a:pt x="95762" y="11441"/>
                  </a:lnTo>
                  <a:lnTo>
                    <a:pt x="48447" y="388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DDDDC2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051136" y="2168679"/>
              <a:ext cx="562610" cy="586105"/>
            </a:xfrm>
            <a:custGeom>
              <a:avLst/>
              <a:gdLst/>
              <a:ahLst/>
              <a:cxnLst/>
              <a:rect l="l" t="t" r="r" b="b"/>
              <a:pathLst>
                <a:path w="562610" h="586105">
                  <a:moveTo>
                    <a:pt x="562203" y="0"/>
                  </a:moveTo>
                  <a:lnTo>
                    <a:pt x="514325" y="5811"/>
                  </a:lnTo>
                  <a:lnTo>
                    <a:pt x="467655" y="15228"/>
                  </a:lnTo>
                  <a:lnTo>
                    <a:pt x="422337" y="28105"/>
                  </a:lnTo>
                  <a:lnTo>
                    <a:pt x="378518" y="44296"/>
                  </a:lnTo>
                  <a:lnTo>
                    <a:pt x="336343" y="63656"/>
                  </a:lnTo>
                  <a:lnTo>
                    <a:pt x="295958" y="86040"/>
                  </a:lnTo>
                  <a:lnTo>
                    <a:pt x="257507" y="111301"/>
                  </a:lnTo>
                  <a:lnTo>
                    <a:pt x="221137" y="139295"/>
                  </a:lnTo>
                  <a:lnTo>
                    <a:pt x="186994" y="169876"/>
                  </a:lnTo>
                  <a:lnTo>
                    <a:pt x="155221" y="202898"/>
                  </a:lnTo>
                  <a:lnTo>
                    <a:pt x="125966" y="238216"/>
                  </a:lnTo>
                  <a:lnTo>
                    <a:pt x="99373" y="275685"/>
                  </a:lnTo>
                  <a:lnTo>
                    <a:pt x="75589" y="315158"/>
                  </a:lnTo>
                  <a:lnTo>
                    <a:pt x="54758" y="356491"/>
                  </a:lnTo>
                  <a:lnTo>
                    <a:pt x="37026" y="399537"/>
                  </a:lnTo>
                  <a:lnTo>
                    <a:pt x="22538" y="444152"/>
                  </a:lnTo>
                  <a:lnTo>
                    <a:pt x="11441" y="490190"/>
                  </a:lnTo>
                  <a:lnTo>
                    <a:pt x="3880" y="537505"/>
                  </a:lnTo>
                  <a:lnTo>
                    <a:pt x="0" y="585952"/>
                  </a:lnTo>
                </a:path>
              </a:pathLst>
            </a:custGeom>
            <a:ln w="25400">
              <a:solidFill>
                <a:srgbClr val="DDDDC2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2052689" y="2830650"/>
              <a:ext cx="586105" cy="562610"/>
            </a:xfrm>
            <a:custGeom>
              <a:avLst/>
              <a:gdLst/>
              <a:ahLst/>
              <a:cxnLst/>
              <a:rect l="l" t="t" r="r" b="b"/>
              <a:pathLst>
                <a:path w="586105" h="562610">
                  <a:moveTo>
                    <a:pt x="0" y="0"/>
                  </a:moveTo>
                  <a:lnTo>
                    <a:pt x="5811" y="47877"/>
                  </a:lnTo>
                  <a:lnTo>
                    <a:pt x="15228" y="94548"/>
                  </a:lnTo>
                  <a:lnTo>
                    <a:pt x="28105" y="139865"/>
                  </a:lnTo>
                  <a:lnTo>
                    <a:pt x="44296" y="183684"/>
                  </a:lnTo>
                  <a:lnTo>
                    <a:pt x="63656" y="225859"/>
                  </a:lnTo>
                  <a:lnTo>
                    <a:pt x="86040" y="266245"/>
                  </a:lnTo>
                  <a:lnTo>
                    <a:pt x="111301" y="304695"/>
                  </a:lnTo>
                  <a:lnTo>
                    <a:pt x="139295" y="341065"/>
                  </a:lnTo>
                  <a:lnTo>
                    <a:pt x="169876" y="375209"/>
                  </a:lnTo>
                  <a:lnTo>
                    <a:pt x="202898" y="406981"/>
                  </a:lnTo>
                  <a:lnTo>
                    <a:pt x="238216" y="436237"/>
                  </a:lnTo>
                  <a:lnTo>
                    <a:pt x="275685" y="462829"/>
                  </a:lnTo>
                  <a:lnTo>
                    <a:pt x="315158" y="486614"/>
                  </a:lnTo>
                  <a:lnTo>
                    <a:pt x="356491" y="507445"/>
                  </a:lnTo>
                  <a:lnTo>
                    <a:pt x="399537" y="525177"/>
                  </a:lnTo>
                  <a:lnTo>
                    <a:pt x="444152" y="539664"/>
                  </a:lnTo>
                  <a:lnTo>
                    <a:pt x="490190" y="550761"/>
                  </a:lnTo>
                  <a:lnTo>
                    <a:pt x="537505" y="558323"/>
                  </a:lnTo>
                  <a:lnTo>
                    <a:pt x="585952" y="562203"/>
                  </a:lnTo>
                </a:path>
              </a:pathLst>
            </a:custGeom>
            <a:ln w="25400">
              <a:solidFill>
                <a:srgbClr val="DDDDC2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2037918" y="2153919"/>
              <a:ext cx="1252220" cy="1252220"/>
            </a:xfrm>
            <a:custGeom>
              <a:avLst/>
              <a:gdLst/>
              <a:ahLst/>
              <a:cxnLst/>
              <a:rect l="l" t="t" r="r" b="b"/>
              <a:pathLst>
                <a:path w="1252220" h="1252220">
                  <a:moveTo>
                    <a:pt x="25400" y="626071"/>
                  </a:moveTo>
                  <a:lnTo>
                    <a:pt x="21678" y="617093"/>
                  </a:lnTo>
                  <a:lnTo>
                    <a:pt x="12700" y="613371"/>
                  </a:lnTo>
                  <a:lnTo>
                    <a:pt x="3721" y="617093"/>
                  </a:lnTo>
                  <a:lnTo>
                    <a:pt x="0" y="626071"/>
                  </a:lnTo>
                  <a:lnTo>
                    <a:pt x="3721" y="635063"/>
                  </a:lnTo>
                  <a:lnTo>
                    <a:pt x="12700" y="638771"/>
                  </a:lnTo>
                  <a:lnTo>
                    <a:pt x="21678" y="635063"/>
                  </a:lnTo>
                  <a:lnTo>
                    <a:pt x="25400" y="626071"/>
                  </a:lnTo>
                  <a:close/>
                </a:path>
                <a:path w="1252220" h="1252220">
                  <a:moveTo>
                    <a:pt x="638771" y="1239443"/>
                  </a:moveTo>
                  <a:lnTo>
                    <a:pt x="635050" y="1230464"/>
                  </a:lnTo>
                  <a:lnTo>
                    <a:pt x="626071" y="1226743"/>
                  </a:lnTo>
                  <a:lnTo>
                    <a:pt x="617093" y="1230464"/>
                  </a:lnTo>
                  <a:lnTo>
                    <a:pt x="613371" y="1239443"/>
                  </a:lnTo>
                  <a:lnTo>
                    <a:pt x="617093" y="1248435"/>
                  </a:lnTo>
                  <a:lnTo>
                    <a:pt x="626071" y="1252143"/>
                  </a:lnTo>
                  <a:lnTo>
                    <a:pt x="635050" y="1248435"/>
                  </a:lnTo>
                  <a:lnTo>
                    <a:pt x="638771" y="1239443"/>
                  </a:lnTo>
                  <a:close/>
                </a:path>
                <a:path w="1252220" h="1252220">
                  <a:moveTo>
                    <a:pt x="638771" y="12700"/>
                  </a:moveTo>
                  <a:lnTo>
                    <a:pt x="635050" y="3721"/>
                  </a:lnTo>
                  <a:lnTo>
                    <a:pt x="626071" y="0"/>
                  </a:lnTo>
                  <a:lnTo>
                    <a:pt x="617093" y="3721"/>
                  </a:lnTo>
                  <a:lnTo>
                    <a:pt x="613371" y="12700"/>
                  </a:lnTo>
                  <a:lnTo>
                    <a:pt x="617093" y="21691"/>
                  </a:lnTo>
                  <a:lnTo>
                    <a:pt x="626071" y="25400"/>
                  </a:lnTo>
                  <a:lnTo>
                    <a:pt x="635050" y="21691"/>
                  </a:lnTo>
                  <a:lnTo>
                    <a:pt x="638771" y="12700"/>
                  </a:lnTo>
                  <a:close/>
                </a:path>
                <a:path w="1252220" h="1252220">
                  <a:moveTo>
                    <a:pt x="1252143" y="626071"/>
                  </a:moveTo>
                  <a:lnTo>
                    <a:pt x="1248422" y="617093"/>
                  </a:lnTo>
                  <a:lnTo>
                    <a:pt x="1239443" y="613371"/>
                  </a:lnTo>
                  <a:lnTo>
                    <a:pt x="1230464" y="617093"/>
                  </a:lnTo>
                  <a:lnTo>
                    <a:pt x="1226743" y="626071"/>
                  </a:lnTo>
                  <a:lnTo>
                    <a:pt x="1230464" y="635063"/>
                  </a:lnTo>
                  <a:lnTo>
                    <a:pt x="1239443" y="638771"/>
                  </a:lnTo>
                  <a:lnTo>
                    <a:pt x="1248422" y="635063"/>
                  </a:lnTo>
                  <a:lnTo>
                    <a:pt x="1252143" y="626071"/>
                  </a:lnTo>
                  <a:close/>
                </a:path>
              </a:pathLst>
            </a:custGeom>
            <a:solidFill>
              <a:srgbClr val="DDDDC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2231543" y="2435294"/>
            <a:ext cx="853440" cy="6153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498475">
              <a:lnSpc>
                <a:spcPct val="121000"/>
              </a:lnSpc>
              <a:spcBef>
                <a:spcPts val="95"/>
              </a:spcBef>
            </a:pPr>
            <a:r>
              <a:rPr dirty="0" sz="1600" spc="160">
                <a:solidFill>
                  <a:srgbClr val="57636F"/>
                </a:solidFill>
                <a:latin typeface="Arial MT"/>
                <a:cs typeface="Arial MT"/>
              </a:rPr>
              <a:t>/ </a:t>
            </a:r>
            <a:r>
              <a:rPr dirty="0" sz="1600">
                <a:solidFill>
                  <a:srgbClr val="57636F"/>
                </a:solidFill>
                <a:latin typeface="Arial MT"/>
                <a:cs typeface="Arial MT"/>
              </a:rPr>
              <a:t>50 </a:t>
            </a:r>
            <a:r>
              <a:rPr dirty="0" sz="1600" spc="-40">
                <a:solidFill>
                  <a:srgbClr val="57636F"/>
                </a:solidFill>
                <a:latin typeface="Arial MT"/>
                <a:cs typeface="Arial MT"/>
              </a:rPr>
              <a:t>Points</a:t>
            </a:r>
            <a:endParaRPr sz="1600">
              <a:latin typeface="Arial MT"/>
              <a:cs typeface="Arial MT"/>
            </a:endParaRPr>
          </a:p>
        </p:txBody>
      </p:sp>
      <p:pic>
        <p:nvPicPr>
          <p:cNvPr id="18" name="object 1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911386" y="4541837"/>
            <a:ext cx="912888" cy="793530"/>
          </a:xfrm>
          <a:prstGeom prst="rect">
            <a:avLst/>
          </a:prstGeom>
        </p:spPr>
      </p:pic>
      <p:pic>
        <p:nvPicPr>
          <p:cNvPr id="19" name="object 19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04683" y="4648126"/>
            <a:ext cx="1286992" cy="828417"/>
          </a:xfrm>
          <a:prstGeom prst="rect">
            <a:avLst/>
          </a:prstGeom>
        </p:spPr>
      </p:pic>
      <p:sp>
        <p:nvSpPr>
          <p:cNvPr id="20" name="object 20" descr=""/>
          <p:cNvSpPr txBox="1"/>
          <p:nvPr/>
        </p:nvSpPr>
        <p:spPr>
          <a:xfrm rot="21420000">
            <a:off x="2213360" y="4707657"/>
            <a:ext cx="302382" cy="60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480"/>
              </a:lnSpc>
            </a:pPr>
            <a:r>
              <a:rPr dirty="0" sz="450" spc="-10" i="1">
                <a:solidFill>
                  <a:srgbClr val="C97E00"/>
                </a:solidFill>
                <a:latin typeface="Times New Roman"/>
                <a:cs typeface="Times New Roman"/>
              </a:rPr>
              <a:t>Randon</a:t>
            </a:r>
            <a:r>
              <a:rPr dirty="0" baseline="6172" sz="675" spc="-15" i="1">
                <a:solidFill>
                  <a:srgbClr val="C97E00"/>
                </a:solidFill>
                <a:latin typeface="Times New Roman"/>
                <a:cs typeface="Times New Roman"/>
              </a:rPr>
              <a:t>neur</a:t>
            </a:r>
            <a:endParaRPr baseline="6172" sz="675">
              <a:latin typeface="Times New Roman"/>
              <a:cs typeface="Times New Roman"/>
            </a:endParaRPr>
          </a:p>
        </p:txBody>
      </p:sp>
      <p:grpSp>
        <p:nvGrpSpPr>
          <p:cNvPr id="21" name="object 21" descr=""/>
          <p:cNvGrpSpPr/>
          <p:nvPr/>
        </p:nvGrpSpPr>
        <p:grpSpPr>
          <a:xfrm>
            <a:off x="1504683" y="5200259"/>
            <a:ext cx="1160780" cy="319405"/>
            <a:chOff x="1504683" y="5200259"/>
            <a:chExt cx="1160780" cy="319405"/>
          </a:xfrm>
        </p:grpSpPr>
        <p:pic>
          <p:nvPicPr>
            <p:cNvPr id="22" name="object 22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33942" y="5360733"/>
              <a:ext cx="131165" cy="73787"/>
            </a:xfrm>
            <a:prstGeom prst="rect">
              <a:avLst/>
            </a:prstGeom>
          </p:spPr>
        </p:pic>
        <p:sp>
          <p:nvSpPr>
            <p:cNvPr id="23" name="object 23" descr=""/>
            <p:cNvSpPr/>
            <p:nvPr/>
          </p:nvSpPr>
          <p:spPr>
            <a:xfrm>
              <a:off x="1765940" y="5450196"/>
              <a:ext cx="323850" cy="68580"/>
            </a:xfrm>
            <a:custGeom>
              <a:avLst/>
              <a:gdLst/>
              <a:ahLst/>
              <a:cxnLst/>
              <a:rect l="l" t="t" r="r" b="b"/>
              <a:pathLst>
                <a:path w="323850" h="68579">
                  <a:moveTo>
                    <a:pt x="317384" y="64071"/>
                  </a:moveTo>
                  <a:lnTo>
                    <a:pt x="31472" y="64071"/>
                  </a:lnTo>
                  <a:lnTo>
                    <a:pt x="149170" y="68181"/>
                  </a:lnTo>
                  <a:lnTo>
                    <a:pt x="315595" y="68181"/>
                  </a:lnTo>
                  <a:lnTo>
                    <a:pt x="317384" y="64071"/>
                  </a:lnTo>
                  <a:close/>
                </a:path>
                <a:path w="323850" h="68579">
                  <a:moveTo>
                    <a:pt x="174521" y="0"/>
                  </a:moveTo>
                  <a:lnTo>
                    <a:pt x="119686" y="652"/>
                  </a:lnTo>
                  <a:lnTo>
                    <a:pt x="68788" y="6926"/>
                  </a:lnTo>
                  <a:lnTo>
                    <a:pt x="29447" y="18312"/>
                  </a:lnTo>
                  <a:lnTo>
                    <a:pt x="587" y="55156"/>
                  </a:lnTo>
                  <a:lnTo>
                    <a:pt x="0" y="65208"/>
                  </a:lnTo>
                  <a:lnTo>
                    <a:pt x="9601" y="67250"/>
                  </a:lnTo>
                  <a:lnTo>
                    <a:pt x="31472" y="64071"/>
                  </a:lnTo>
                  <a:lnTo>
                    <a:pt x="317384" y="64071"/>
                  </a:lnTo>
                  <a:lnTo>
                    <a:pt x="323413" y="50392"/>
                  </a:lnTo>
                  <a:lnTo>
                    <a:pt x="320463" y="39984"/>
                  </a:lnTo>
                  <a:lnTo>
                    <a:pt x="302755" y="30575"/>
                  </a:lnTo>
                  <a:lnTo>
                    <a:pt x="265520" y="17589"/>
                  </a:lnTo>
                  <a:lnTo>
                    <a:pt x="225673" y="5476"/>
                  </a:lnTo>
                  <a:lnTo>
                    <a:pt x="174521" y="0"/>
                  </a:lnTo>
                  <a:close/>
                </a:path>
              </a:pathLst>
            </a:custGeom>
            <a:solidFill>
              <a:srgbClr val="B5B42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1532883" y="5220124"/>
              <a:ext cx="307340" cy="257175"/>
            </a:xfrm>
            <a:custGeom>
              <a:avLst/>
              <a:gdLst/>
              <a:ahLst/>
              <a:cxnLst/>
              <a:rect l="l" t="t" r="r" b="b"/>
              <a:pathLst>
                <a:path w="307339" h="257175">
                  <a:moveTo>
                    <a:pt x="120891" y="0"/>
                  </a:moveTo>
                  <a:lnTo>
                    <a:pt x="79832" y="49720"/>
                  </a:lnTo>
                  <a:lnTo>
                    <a:pt x="65849" y="46774"/>
                  </a:lnTo>
                  <a:lnTo>
                    <a:pt x="28219" y="118313"/>
                  </a:lnTo>
                  <a:lnTo>
                    <a:pt x="4194" y="216232"/>
                  </a:lnTo>
                  <a:lnTo>
                    <a:pt x="0" y="235546"/>
                  </a:lnTo>
                  <a:lnTo>
                    <a:pt x="2431" y="237192"/>
                  </a:lnTo>
                  <a:lnTo>
                    <a:pt x="17592" y="239855"/>
                  </a:lnTo>
                  <a:lnTo>
                    <a:pt x="58400" y="245437"/>
                  </a:lnTo>
                  <a:lnTo>
                    <a:pt x="137769" y="255841"/>
                  </a:lnTo>
                  <a:lnTo>
                    <a:pt x="306730" y="257048"/>
                  </a:lnTo>
                  <a:lnTo>
                    <a:pt x="272770" y="166319"/>
                  </a:lnTo>
                  <a:lnTo>
                    <a:pt x="254088" y="134327"/>
                  </a:lnTo>
                  <a:lnTo>
                    <a:pt x="223265" y="109778"/>
                  </a:lnTo>
                  <a:lnTo>
                    <a:pt x="177990" y="28397"/>
                  </a:lnTo>
                  <a:lnTo>
                    <a:pt x="120891" y="0"/>
                  </a:lnTo>
                  <a:close/>
                </a:path>
              </a:pathLst>
            </a:custGeom>
            <a:solidFill>
              <a:srgbClr val="BECB9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72348" y="5200259"/>
              <a:ext cx="238348" cy="265329"/>
            </a:xfrm>
            <a:prstGeom prst="rect">
              <a:avLst/>
            </a:prstGeom>
          </p:spPr>
        </p:pic>
        <p:sp>
          <p:nvSpPr>
            <p:cNvPr id="26" name="object 26" descr=""/>
            <p:cNvSpPr/>
            <p:nvPr/>
          </p:nvSpPr>
          <p:spPr>
            <a:xfrm>
              <a:off x="1616621" y="5409563"/>
              <a:ext cx="264795" cy="109855"/>
            </a:xfrm>
            <a:custGeom>
              <a:avLst/>
              <a:gdLst/>
              <a:ahLst/>
              <a:cxnLst/>
              <a:rect l="l" t="t" r="r" b="b"/>
              <a:pathLst>
                <a:path w="264794" h="109854">
                  <a:moveTo>
                    <a:pt x="145613" y="0"/>
                  </a:moveTo>
                  <a:lnTo>
                    <a:pt x="93172" y="13660"/>
                  </a:lnTo>
                  <a:lnTo>
                    <a:pt x="14135" y="67733"/>
                  </a:lnTo>
                  <a:lnTo>
                    <a:pt x="0" y="80103"/>
                  </a:lnTo>
                  <a:lnTo>
                    <a:pt x="121742" y="104640"/>
                  </a:lnTo>
                  <a:lnTo>
                    <a:pt x="264642" y="109631"/>
                  </a:lnTo>
                  <a:lnTo>
                    <a:pt x="194941" y="30681"/>
                  </a:lnTo>
                  <a:lnTo>
                    <a:pt x="145613" y="0"/>
                  </a:lnTo>
                  <a:close/>
                </a:path>
              </a:pathLst>
            </a:custGeom>
            <a:solidFill>
              <a:srgbClr val="A7A93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1504683" y="5217325"/>
              <a:ext cx="179705" cy="261620"/>
            </a:xfrm>
            <a:custGeom>
              <a:avLst/>
              <a:gdLst/>
              <a:ahLst/>
              <a:cxnLst/>
              <a:rect l="l" t="t" r="r" b="b"/>
              <a:pathLst>
                <a:path w="179705" h="261620">
                  <a:moveTo>
                    <a:pt x="127978" y="224866"/>
                  </a:moveTo>
                  <a:lnTo>
                    <a:pt x="47191" y="224866"/>
                  </a:lnTo>
                  <a:lnTo>
                    <a:pt x="48968" y="233091"/>
                  </a:lnTo>
                  <a:lnTo>
                    <a:pt x="57798" y="244717"/>
                  </a:lnTo>
                  <a:lnTo>
                    <a:pt x="67724" y="255375"/>
                  </a:lnTo>
                  <a:lnTo>
                    <a:pt x="72795" y="260692"/>
                  </a:lnTo>
                  <a:lnTo>
                    <a:pt x="91948" y="261043"/>
                  </a:lnTo>
                  <a:lnTo>
                    <a:pt x="130283" y="255919"/>
                  </a:lnTo>
                  <a:lnTo>
                    <a:pt x="166572" y="249511"/>
                  </a:lnTo>
                  <a:lnTo>
                    <a:pt x="179589" y="246011"/>
                  </a:lnTo>
                  <a:lnTo>
                    <a:pt x="174780" y="245342"/>
                  </a:lnTo>
                  <a:lnTo>
                    <a:pt x="169594" y="243849"/>
                  </a:lnTo>
                  <a:lnTo>
                    <a:pt x="160808" y="240389"/>
                  </a:lnTo>
                  <a:lnTo>
                    <a:pt x="145197" y="233819"/>
                  </a:lnTo>
                  <a:lnTo>
                    <a:pt x="127978" y="224866"/>
                  </a:lnTo>
                  <a:close/>
                </a:path>
                <a:path w="179705" h="261620">
                  <a:moveTo>
                    <a:pt x="146132" y="190982"/>
                  </a:moveTo>
                  <a:lnTo>
                    <a:pt x="26402" y="190982"/>
                  </a:lnTo>
                  <a:lnTo>
                    <a:pt x="27151" y="193154"/>
                  </a:lnTo>
                  <a:lnTo>
                    <a:pt x="27790" y="198208"/>
                  </a:lnTo>
                  <a:lnTo>
                    <a:pt x="0" y="236179"/>
                  </a:lnTo>
                  <a:lnTo>
                    <a:pt x="0" y="250052"/>
                  </a:lnTo>
                  <a:lnTo>
                    <a:pt x="10285" y="249034"/>
                  </a:lnTo>
                  <a:lnTo>
                    <a:pt x="47191" y="224866"/>
                  </a:lnTo>
                  <a:lnTo>
                    <a:pt x="127978" y="224866"/>
                  </a:lnTo>
                  <a:lnTo>
                    <a:pt x="126924" y="224317"/>
                  </a:lnTo>
                  <a:lnTo>
                    <a:pt x="109891" y="212450"/>
                  </a:lnTo>
                  <a:lnTo>
                    <a:pt x="99545" y="202399"/>
                  </a:lnTo>
                  <a:lnTo>
                    <a:pt x="101332" y="198348"/>
                  </a:lnTo>
                  <a:lnTo>
                    <a:pt x="158128" y="198348"/>
                  </a:lnTo>
                  <a:lnTo>
                    <a:pt x="158304" y="198208"/>
                  </a:lnTo>
                  <a:lnTo>
                    <a:pt x="146132" y="190982"/>
                  </a:lnTo>
                  <a:close/>
                </a:path>
                <a:path w="179705" h="261620">
                  <a:moveTo>
                    <a:pt x="158128" y="198348"/>
                  </a:moveTo>
                  <a:lnTo>
                    <a:pt x="101332" y="198348"/>
                  </a:lnTo>
                  <a:lnTo>
                    <a:pt x="138314" y="200464"/>
                  </a:lnTo>
                  <a:lnTo>
                    <a:pt x="155335" y="200564"/>
                  </a:lnTo>
                  <a:lnTo>
                    <a:pt x="158128" y="198348"/>
                  </a:lnTo>
                  <a:close/>
                </a:path>
                <a:path w="179705" h="261620">
                  <a:moveTo>
                    <a:pt x="80989" y="55448"/>
                  </a:moveTo>
                  <a:lnTo>
                    <a:pt x="60590" y="55448"/>
                  </a:lnTo>
                  <a:lnTo>
                    <a:pt x="61218" y="59542"/>
                  </a:lnTo>
                  <a:lnTo>
                    <a:pt x="59420" y="63771"/>
                  </a:lnTo>
                  <a:lnTo>
                    <a:pt x="53293" y="70811"/>
                  </a:lnTo>
                  <a:lnTo>
                    <a:pt x="41324" y="82943"/>
                  </a:lnTo>
                  <a:lnTo>
                    <a:pt x="59612" y="83578"/>
                  </a:lnTo>
                  <a:lnTo>
                    <a:pt x="56992" y="91407"/>
                  </a:lnTo>
                  <a:lnTo>
                    <a:pt x="53084" y="98301"/>
                  </a:lnTo>
                  <a:lnTo>
                    <a:pt x="45157" y="108113"/>
                  </a:lnTo>
                  <a:lnTo>
                    <a:pt x="30478" y="124701"/>
                  </a:lnTo>
                  <a:lnTo>
                    <a:pt x="50405" y="125399"/>
                  </a:lnTo>
                  <a:lnTo>
                    <a:pt x="25400" y="155917"/>
                  </a:lnTo>
                  <a:lnTo>
                    <a:pt x="17001" y="168111"/>
                  </a:lnTo>
                  <a:lnTo>
                    <a:pt x="13368" y="172151"/>
                  </a:lnTo>
                  <a:lnTo>
                    <a:pt x="5692" y="179111"/>
                  </a:lnTo>
                  <a:lnTo>
                    <a:pt x="0" y="184043"/>
                  </a:lnTo>
                  <a:lnTo>
                    <a:pt x="0" y="191394"/>
                  </a:lnTo>
                  <a:lnTo>
                    <a:pt x="26402" y="190982"/>
                  </a:lnTo>
                  <a:lnTo>
                    <a:pt x="146132" y="190982"/>
                  </a:lnTo>
                  <a:lnTo>
                    <a:pt x="145702" y="190727"/>
                  </a:lnTo>
                  <a:lnTo>
                    <a:pt x="134115" y="180551"/>
                  </a:lnTo>
                  <a:lnTo>
                    <a:pt x="116897" y="160766"/>
                  </a:lnTo>
                  <a:lnTo>
                    <a:pt x="87400" y="124460"/>
                  </a:lnTo>
                  <a:lnTo>
                    <a:pt x="105209" y="124460"/>
                  </a:lnTo>
                  <a:lnTo>
                    <a:pt x="102145" y="122368"/>
                  </a:lnTo>
                  <a:lnTo>
                    <a:pt x="97774" y="117192"/>
                  </a:lnTo>
                  <a:lnTo>
                    <a:pt x="90314" y="105744"/>
                  </a:lnTo>
                  <a:lnTo>
                    <a:pt x="77036" y="84188"/>
                  </a:lnTo>
                  <a:lnTo>
                    <a:pt x="97856" y="84188"/>
                  </a:lnTo>
                  <a:lnTo>
                    <a:pt x="93049" y="82337"/>
                  </a:lnTo>
                  <a:lnTo>
                    <a:pt x="88381" y="78498"/>
                  </a:lnTo>
                  <a:lnTo>
                    <a:pt x="83747" y="70712"/>
                  </a:lnTo>
                  <a:lnTo>
                    <a:pt x="77151" y="56616"/>
                  </a:lnTo>
                  <a:lnTo>
                    <a:pt x="80989" y="55448"/>
                  </a:lnTo>
                  <a:close/>
                </a:path>
                <a:path w="179705" h="261620">
                  <a:moveTo>
                    <a:pt x="105209" y="124460"/>
                  </a:moveTo>
                  <a:lnTo>
                    <a:pt x="87400" y="124460"/>
                  </a:lnTo>
                  <a:lnTo>
                    <a:pt x="106158" y="125107"/>
                  </a:lnTo>
                  <a:lnTo>
                    <a:pt x="105209" y="124460"/>
                  </a:lnTo>
                  <a:close/>
                </a:path>
                <a:path w="179705" h="261620">
                  <a:moveTo>
                    <a:pt x="97856" y="84188"/>
                  </a:moveTo>
                  <a:lnTo>
                    <a:pt x="77036" y="84188"/>
                  </a:lnTo>
                  <a:lnTo>
                    <a:pt x="99935" y="84988"/>
                  </a:lnTo>
                  <a:lnTo>
                    <a:pt x="97856" y="84188"/>
                  </a:lnTo>
                  <a:close/>
                </a:path>
                <a:path w="179705" h="261620">
                  <a:moveTo>
                    <a:pt x="68858" y="0"/>
                  </a:moveTo>
                  <a:lnTo>
                    <a:pt x="68775" y="21359"/>
                  </a:lnTo>
                  <a:lnTo>
                    <a:pt x="66341" y="34385"/>
                  </a:lnTo>
                  <a:lnTo>
                    <a:pt x="59390" y="44391"/>
                  </a:lnTo>
                  <a:lnTo>
                    <a:pt x="45756" y="56692"/>
                  </a:lnTo>
                  <a:lnTo>
                    <a:pt x="60590" y="55448"/>
                  </a:lnTo>
                  <a:lnTo>
                    <a:pt x="80989" y="55448"/>
                  </a:lnTo>
                  <a:lnTo>
                    <a:pt x="87539" y="53454"/>
                  </a:lnTo>
                  <a:lnTo>
                    <a:pt x="79754" y="49718"/>
                  </a:lnTo>
                  <a:lnTo>
                    <a:pt x="75212" y="42905"/>
                  </a:lnTo>
                  <a:lnTo>
                    <a:pt x="72164" y="28002"/>
                  </a:lnTo>
                  <a:lnTo>
                    <a:pt x="68858" y="0"/>
                  </a:lnTo>
                  <a:close/>
                </a:path>
              </a:pathLst>
            </a:custGeom>
            <a:solidFill>
              <a:srgbClr val="5F6A2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8" name="object 28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04683" y="5321757"/>
              <a:ext cx="99198" cy="156667"/>
            </a:xfrm>
            <a:prstGeom prst="rect">
              <a:avLst/>
            </a:prstGeom>
          </p:spPr>
        </p:pic>
        <p:sp>
          <p:nvSpPr>
            <p:cNvPr id="29" name="object 29" descr=""/>
            <p:cNvSpPr/>
            <p:nvPr/>
          </p:nvSpPr>
          <p:spPr>
            <a:xfrm>
              <a:off x="1504683" y="5445886"/>
              <a:ext cx="384175" cy="73025"/>
            </a:xfrm>
            <a:custGeom>
              <a:avLst/>
              <a:gdLst/>
              <a:ahLst/>
              <a:cxnLst/>
              <a:rect l="l" t="t" r="r" b="b"/>
              <a:pathLst>
                <a:path w="384175" h="73025">
                  <a:moveTo>
                    <a:pt x="24429" y="0"/>
                  </a:moveTo>
                  <a:lnTo>
                    <a:pt x="9029" y="6793"/>
                  </a:lnTo>
                  <a:lnTo>
                    <a:pt x="0" y="13788"/>
                  </a:lnTo>
                  <a:lnTo>
                    <a:pt x="0" y="72491"/>
                  </a:lnTo>
                  <a:lnTo>
                    <a:pt x="383606" y="72491"/>
                  </a:lnTo>
                  <a:lnTo>
                    <a:pt x="370680" y="65994"/>
                  </a:lnTo>
                  <a:lnTo>
                    <a:pt x="334106" y="54571"/>
                  </a:lnTo>
                  <a:lnTo>
                    <a:pt x="273438" y="42376"/>
                  </a:lnTo>
                  <a:lnTo>
                    <a:pt x="227314" y="33890"/>
                  </a:lnTo>
                  <a:lnTo>
                    <a:pt x="189491" y="28790"/>
                  </a:lnTo>
                  <a:lnTo>
                    <a:pt x="149811" y="22620"/>
                  </a:lnTo>
                  <a:lnTo>
                    <a:pt x="52015" y="2726"/>
                  </a:lnTo>
                  <a:lnTo>
                    <a:pt x="24429" y="0"/>
                  </a:lnTo>
                  <a:close/>
                </a:path>
              </a:pathLst>
            </a:custGeom>
            <a:solidFill>
              <a:srgbClr val="B5B42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1604666" y="5492071"/>
              <a:ext cx="249554" cy="26670"/>
            </a:xfrm>
            <a:custGeom>
              <a:avLst/>
              <a:gdLst/>
              <a:ahLst/>
              <a:cxnLst/>
              <a:rect l="l" t="t" r="r" b="b"/>
              <a:pathLst>
                <a:path w="249555" h="26670">
                  <a:moveTo>
                    <a:pt x="92342" y="0"/>
                  </a:moveTo>
                  <a:lnTo>
                    <a:pt x="36152" y="3528"/>
                  </a:lnTo>
                  <a:lnTo>
                    <a:pt x="6838" y="14104"/>
                  </a:lnTo>
                  <a:lnTo>
                    <a:pt x="106" y="25205"/>
                  </a:lnTo>
                  <a:lnTo>
                    <a:pt x="0" y="26307"/>
                  </a:lnTo>
                  <a:lnTo>
                    <a:pt x="248969" y="26307"/>
                  </a:lnTo>
                  <a:lnTo>
                    <a:pt x="246501" y="21586"/>
                  </a:lnTo>
                  <a:lnTo>
                    <a:pt x="233290" y="17362"/>
                  </a:lnTo>
                  <a:lnTo>
                    <a:pt x="206393" y="12860"/>
                  </a:lnTo>
                  <a:lnTo>
                    <a:pt x="155669" y="3212"/>
                  </a:lnTo>
                  <a:lnTo>
                    <a:pt x="92342" y="0"/>
                  </a:lnTo>
                  <a:close/>
                </a:path>
              </a:pathLst>
            </a:custGeom>
            <a:solidFill>
              <a:srgbClr val="92962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 descr=""/>
          <p:cNvSpPr txBox="1"/>
          <p:nvPr/>
        </p:nvSpPr>
        <p:spPr>
          <a:xfrm>
            <a:off x="1504670" y="4602175"/>
            <a:ext cx="1287145" cy="916305"/>
          </a:xfrm>
          <a:prstGeom prst="rect">
            <a:avLst/>
          </a:prstGeom>
          <a:ln w="3175">
            <a:solidFill>
              <a:srgbClr val="57636F"/>
            </a:solidFill>
          </a:ln>
        </p:spPr>
        <p:txBody>
          <a:bodyPr wrap="square" lIns="0" tIns="23495" rIns="0" bIns="0" rtlCol="0" vert="horz">
            <a:spAutoFit/>
          </a:bodyPr>
          <a:lstStyle/>
          <a:p>
            <a:pPr marL="458470">
              <a:lnSpc>
                <a:spcPct val="100000"/>
              </a:lnSpc>
              <a:spcBef>
                <a:spcPts val="185"/>
              </a:spcBef>
            </a:pPr>
            <a:r>
              <a:rPr dirty="0" sz="600" spc="-10">
                <a:solidFill>
                  <a:srgbClr val="432918"/>
                </a:solidFill>
                <a:latin typeface="Arial Black"/>
                <a:cs typeface="Arial Black"/>
              </a:rPr>
              <a:t>DIPLÔME</a:t>
            </a:r>
            <a:endParaRPr sz="6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</a:pPr>
            <a:endParaRPr sz="6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</a:pPr>
            <a:endParaRPr sz="6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</a:pPr>
            <a:endParaRPr sz="6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</a:pPr>
            <a:endParaRPr sz="6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</a:pPr>
            <a:endParaRPr sz="6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650"/>
              </a:spcBef>
            </a:pPr>
            <a:endParaRPr sz="600">
              <a:latin typeface="Arial Black"/>
              <a:cs typeface="Arial Black"/>
            </a:endParaRPr>
          </a:p>
          <a:p>
            <a:pPr algn="r" marR="83820">
              <a:lnSpc>
                <a:spcPct val="100000"/>
              </a:lnSpc>
            </a:pPr>
            <a:r>
              <a:rPr dirty="0" sz="100">
                <a:latin typeface="Tahoma"/>
                <a:cs typeface="Tahoma"/>
              </a:rPr>
              <a:t>Président</a:t>
            </a:r>
            <a:r>
              <a:rPr dirty="0" sz="100" spc="95">
                <a:latin typeface="Tahoma"/>
                <a:cs typeface="Tahoma"/>
              </a:rPr>
              <a:t> </a:t>
            </a:r>
            <a:r>
              <a:rPr dirty="0" sz="100">
                <a:latin typeface="Tahoma"/>
                <a:cs typeface="Tahoma"/>
              </a:rPr>
              <a:t>de</a:t>
            </a:r>
            <a:r>
              <a:rPr dirty="0" sz="100" spc="100">
                <a:latin typeface="Tahoma"/>
                <a:cs typeface="Tahoma"/>
              </a:rPr>
              <a:t> </a:t>
            </a:r>
            <a:r>
              <a:rPr dirty="0" sz="100">
                <a:latin typeface="Tahoma"/>
                <a:cs typeface="Tahoma"/>
              </a:rPr>
              <a:t>la</a:t>
            </a:r>
            <a:r>
              <a:rPr dirty="0" sz="100" spc="100">
                <a:latin typeface="Tahoma"/>
                <a:cs typeface="Tahoma"/>
              </a:rPr>
              <a:t> </a:t>
            </a:r>
            <a:r>
              <a:rPr dirty="0" sz="100">
                <a:latin typeface="Tahoma"/>
                <a:cs typeface="Tahoma"/>
              </a:rPr>
              <a:t>Fédération</a:t>
            </a:r>
            <a:r>
              <a:rPr dirty="0" sz="100" spc="100">
                <a:latin typeface="Tahoma"/>
                <a:cs typeface="Tahoma"/>
              </a:rPr>
              <a:t> </a:t>
            </a:r>
            <a:r>
              <a:rPr dirty="0" sz="100">
                <a:latin typeface="Tahoma"/>
                <a:cs typeface="Tahoma"/>
              </a:rPr>
              <a:t>Française</a:t>
            </a:r>
            <a:r>
              <a:rPr dirty="0" sz="100" spc="100">
                <a:latin typeface="Tahoma"/>
                <a:cs typeface="Tahoma"/>
              </a:rPr>
              <a:t> </a:t>
            </a:r>
            <a:r>
              <a:rPr dirty="0" sz="100" spc="-10">
                <a:latin typeface="Tahoma"/>
                <a:cs typeface="Tahoma"/>
              </a:rPr>
              <a:t>d’Équitation</a:t>
            </a:r>
            <a:endParaRPr sz="1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18941" y="5272505"/>
            <a:ext cx="2052871" cy="462058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67255" y="7290005"/>
            <a:ext cx="4593488" cy="172821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591941" y="5955376"/>
            <a:ext cx="214630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57636F"/>
                </a:solidFill>
                <a:latin typeface="Arial MT"/>
                <a:cs typeface="Arial MT"/>
              </a:rPr>
              <a:t>Fédération</a:t>
            </a:r>
            <a:r>
              <a:rPr dirty="0" sz="1100" spc="40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57636F"/>
                </a:solidFill>
                <a:latin typeface="Arial MT"/>
                <a:cs typeface="Arial MT"/>
              </a:rPr>
              <a:t>Française</a:t>
            </a:r>
            <a:r>
              <a:rPr dirty="0" sz="1100" spc="40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57636F"/>
                </a:solidFill>
                <a:latin typeface="Arial MT"/>
                <a:cs typeface="Arial MT"/>
              </a:rPr>
              <a:t>d’Equitation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2113720" y="3968702"/>
            <a:ext cx="1102995" cy="54673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30"/>
              </a:spcBef>
            </a:pPr>
            <a:r>
              <a:rPr dirty="0" sz="1100" spc="-10">
                <a:solidFill>
                  <a:srgbClr val="57636F"/>
                </a:solidFill>
                <a:latin typeface="Arial MT"/>
                <a:cs typeface="Arial MT"/>
              </a:rPr>
              <a:t>FFE.COM</a:t>
            </a:r>
            <a:endParaRPr sz="11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730"/>
              </a:spcBef>
            </a:pPr>
            <a:r>
              <a:rPr dirty="0" sz="1100" spc="-10">
                <a:solidFill>
                  <a:srgbClr val="57636F"/>
                </a:solidFill>
                <a:latin typeface="Arial MT"/>
                <a:cs typeface="Arial MT"/>
              </a:rPr>
              <a:t>ffe.com/tourisme</a:t>
            </a:r>
            <a:endParaRPr sz="1100">
              <a:latin typeface="Arial MT"/>
              <a:cs typeface="Arial MT"/>
            </a:endParaRPr>
          </a:p>
        </p:txBody>
      </p:sp>
      <p:pic>
        <p:nvPicPr>
          <p:cNvPr id="6" name="object 6" descr="">
            <a:hlinkClick r:id="rId2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04086" y="5564866"/>
            <a:ext cx="317346" cy="317346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171924" y="3188675"/>
            <a:ext cx="984149" cy="843330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5209635" y="4294887"/>
            <a:ext cx="112395" cy="3233420"/>
          </a:xfrm>
          <a:prstGeom prst="rect">
            <a:avLst/>
          </a:prstGeom>
        </p:spPr>
        <p:txBody>
          <a:bodyPr wrap="square" lIns="0" tIns="444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600">
                <a:solidFill>
                  <a:srgbClr val="57636F"/>
                </a:solidFill>
                <a:latin typeface="Arial MT"/>
                <a:cs typeface="Arial MT"/>
              </a:rPr>
              <a:t>©</a:t>
            </a:r>
            <a:r>
              <a:rPr dirty="0" sz="600" spc="10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600">
                <a:solidFill>
                  <a:srgbClr val="57636F"/>
                </a:solidFill>
                <a:latin typeface="Arial MT"/>
                <a:cs typeface="Arial MT"/>
              </a:rPr>
              <a:t>création</a:t>
            </a:r>
            <a:r>
              <a:rPr dirty="0" sz="600" spc="10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600" spc="-55">
                <a:solidFill>
                  <a:srgbClr val="57636F"/>
                </a:solidFill>
                <a:latin typeface="Arial MT"/>
                <a:cs typeface="Arial MT"/>
              </a:rPr>
              <a:t>FFE</a:t>
            </a:r>
            <a:r>
              <a:rPr dirty="0" sz="600" spc="1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600">
                <a:solidFill>
                  <a:srgbClr val="57636F"/>
                </a:solidFill>
                <a:latin typeface="Arial MT"/>
                <a:cs typeface="Arial MT"/>
              </a:rPr>
              <a:t>et</a:t>
            </a:r>
            <a:r>
              <a:rPr dirty="0" sz="600" spc="10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600">
                <a:solidFill>
                  <a:srgbClr val="57636F"/>
                </a:solidFill>
                <a:latin typeface="Arial MT"/>
                <a:cs typeface="Arial MT"/>
              </a:rPr>
              <a:t>Vercors</a:t>
            </a:r>
            <a:r>
              <a:rPr dirty="0" sz="600" spc="1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600">
                <a:solidFill>
                  <a:srgbClr val="57636F"/>
                </a:solidFill>
                <a:latin typeface="Arial MT"/>
                <a:cs typeface="Arial MT"/>
              </a:rPr>
              <a:t>à</a:t>
            </a:r>
            <a:r>
              <a:rPr dirty="0" sz="600" spc="10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600" spc="-10">
                <a:solidFill>
                  <a:srgbClr val="57636F"/>
                </a:solidFill>
                <a:latin typeface="Arial MT"/>
                <a:cs typeface="Arial MT"/>
              </a:rPr>
              <a:t>cheval.</a:t>
            </a:r>
            <a:r>
              <a:rPr dirty="0" sz="600" spc="1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600">
                <a:solidFill>
                  <a:srgbClr val="57636F"/>
                </a:solidFill>
                <a:latin typeface="Arial MT"/>
                <a:cs typeface="Arial MT"/>
              </a:rPr>
              <a:t>Photos/Illustrations</a:t>
            </a:r>
            <a:r>
              <a:rPr dirty="0" sz="600" spc="10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600">
                <a:solidFill>
                  <a:srgbClr val="57636F"/>
                </a:solidFill>
                <a:latin typeface="Arial MT"/>
                <a:cs typeface="Arial MT"/>
              </a:rPr>
              <a:t>:</a:t>
            </a:r>
            <a:r>
              <a:rPr dirty="0" sz="600" spc="1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600" spc="-10">
                <a:solidFill>
                  <a:srgbClr val="57636F"/>
                </a:solidFill>
                <a:latin typeface="Arial MT"/>
                <a:cs typeface="Arial MT"/>
              </a:rPr>
              <a:t>FFE/Charly</a:t>
            </a:r>
            <a:r>
              <a:rPr dirty="0" sz="600" spc="10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600" spc="-10">
                <a:solidFill>
                  <a:srgbClr val="57636F"/>
                </a:solidFill>
                <a:latin typeface="Arial MT"/>
                <a:cs typeface="Arial MT"/>
              </a:rPr>
              <a:t>Debray/PSV,</a:t>
            </a:r>
            <a:r>
              <a:rPr dirty="0" sz="600" spc="1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600" spc="-10">
                <a:solidFill>
                  <a:srgbClr val="57636F"/>
                </a:solidFill>
                <a:latin typeface="Arial MT"/>
                <a:cs typeface="Arial MT"/>
              </a:rPr>
              <a:t>Fotolia.com.</a:t>
            </a:r>
            <a:endParaRPr sz="600">
              <a:latin typeface="Arial MT"/>
              <a:cs typeface="Arial MT"/>
            </a:endParaRPr>
          </a:p>
        </p:txBody>
      </p:sp>
      <p:pic>
        <p:nvPicPr>
          <p:cNvPr id="9" name="object 9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75330" y="5805509"/>
            <a:ext cx="200774" cy="2028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420304" y="7353706"/>
            <a:ext cx="116205" cy="117475"/>
          </a:xfrm>
          <a:custGeom>
            <a:avLst/>
            <a:gdLst/>
            <a:ahLst/>
            <a:cxnLst/>
            <a:rect l="l" t="t" r="r" b="b"/>
            <a:pathLst>
              <a:path w="116205" h="117475">
                <a:moveTo>
                  <a:pt x="115646" y="0"/>
                </a:moveTo>
                <a:lnTo>
                  <a:pt x="0" y="0"/>
                </a:lnTo>
                <a:lnTo>
                  <a:pt x="0" y="116979"/>
                </a:lnTo>
                <a:lnTo>
                  <a:pt x="115646" y="116979"/>
                </a:lnTo>
                <a:lnTo>
                  <a:pt x="115646" y="0"/>
                </a:lnTo>
                <a:close/>
              </a:path>
            </a:pathLst>
          </a:custGeom>
          <a:solidFill>
            <a:srgbClr val="769C85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3115" y="7353707"/>
            <a:ext cx="2514101" cy="11702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178972" y="7333655"/>
            <a:ext cx="161925" cy="1752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950" spc="75">
                <a:solidFill>
                  <a:srgbClr val="769C85"/>
                </a:solidFill>
                <a:latin typeface="Arial MT"/>
                <a:cs typeface="Arial MT"/>
              </a:rPr>
              <a:t>2</a:t>
            </a:r>
            <a:r>
              <a:rPr dirty="0" sz="950" spc="8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950" spc="-95">
                <a:solidFill>
                  <a:srgbClr val="769C85"/>
                </a:solidFill>
                <a:latin typeface="Arial MT"/>
                <a:cs typeface="Arial MT"/>
              </a:rPr>
              <a:t>.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44500" y="1890976"/>
            <a:ext cx="3456304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1.</a:t>
            </a:r>
            <a:r>
              <a:rPr dirty="0" sz="1100" spc="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Quel</a:t>
            </a:r>
            <a:r>
              <a:rPr dirty="0" sz="1100" spc="1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est</a:t>
            </a:r>
            <a:r>
              <a:rPr dirty="0" sz="1100" spc="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le</a:t>
            </a:r>
            <a:r>
              <a:rPr dirty="0" sz="1100" spc="1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nom</a:t>
            </a:r>
            <a:r>
              <a:rPr dirty="0" sz="1100" spc="1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de</a:t>
            </a:r>
            <a:r>
              <a:rPr dirty="0" sz="1100" spc="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50">
                <a:solidFill>
                  <a:srgbClr val="769C85"/>
                </a:solidFill>
                <a:latin typeface="Arial MT"/>
                <a:cs typeface="Arial MT"/>
              </a:rPr>
              <a:t>ton</a:t>
            </a:r>
            <a:r>
              <a:rPr dirty="0" sz="1100" spc="1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cheval</a:t>
            </a:r>
            <a:r>
              <a:rPr dirty="0" sz="1100" spc="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et</a:t>
            </a:r>
            <a:r>
              <a:rPr dirty="0" sz="1100" spc="1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quelle</a:t>
            </a:r>
            <a:r>
              <a:rPr dirty="0" sz="1100" spc="1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est</a:t>
            </a:r>
            <a:r>
              <a:rPr dirty="0" sz="1100" spc="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75">
                <a:solidFill>
                  <a:srgbClr val="769C85"/>
                </a:solidFill>
                <a:latin typeface="Arial MT"/>
                <a:cs typeface="Arial MT"/>
              </a:rPr>
              <a:t>sa</a:t>
            </a:r>
            <a:r>
              <a:rPr dirty="0" sz="1100" spc="1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robe</a:t>
            </a:r>
            <a:r>
              <a:rPr dirty="0" sz="1100" spc="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?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44500" y="2348214"/>
            <a:ext cx="346138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2.</a:t>
            </a:r>
            <a:r>
              <a:rPr dirty="0" sz="1100" spc="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Remplir</a:t>
            </a:r>
            <a:r>
              <a:rPr dirty="0" sz="1100" spc="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40">
                <a:solidFill>
                  <a:srgbClr val="769C85"/>
                </a:solidFill>
                <a:latin typeface="Arial MT"/>
                <a:cs typeface="Arial MT"/>
              </a:rPr>
              <a:t>les</a:t>
            </a:r>
            <a:r>
              <a:rPr dirty="0" sz="1100" spc="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différentes</a:t>
            </a:r>
            <a:r>
              <a:rPr dirty="0" sz="1100" spc="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parties</a:t>
            </a:r>
            <a:r>
              <a:rPr dirty="0" sz="1100" spc="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du</a:t>
            </a:r>
            <a:r>
              <a:rPr dirty="0" sz="1100" spc="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corps</a:t>
            </a:r>
            <a:r>
              <a:rPr dirty="0" sz="1100" spc="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d’un</a:t>
            </a:r>
            <a:r>
              <a:rPr dirty="0" sz="1100" spc="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équidé</a:t>
            </a:r>
            <a:r>
              <a:rPr dirty="0" sz="1100" spc="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: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0" y="460375"/>
            <a:ext cx="1200150" cy="129539"/>
          </a:xfrm>
          <a:custGeom>
            <a:avLst/>
            <a:gdLst/>
            <a:ahLst/>
            <a:cxnLst/>
            <a:rect l="l" t="t" r="r" b="b"/>
            <a:pathLst>
              <a:path w="1200150" h="129540">
                <a:moveTo>
                  <a:pt x="1199832" y="0"/>
                </a:moveTo>
                <a:lnTo>
                  <a:pt x="0" y="0"/>
                </a:lnTo>
                <a:lnTo>
                  <a:pt x="0" y="129197"/>
                </a:lnTo>
                <a:lnTo>
                  <a:pt x="1199832" y="129197"/>
                </a:lnTo>
                <a:lnTo>
                  <a:pt x="1199832" y="0"/>
                </a:lnTo>
                <a:close/>
              </a:path>
            </a:pathLst>
          </a:custGeom>
          <a:solidFill>
            <a:srgbClr val="769C85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8" name="object 8" descr=""/>
          <p:cNvGrpSpPr/>
          <p:nvPr/>
        </p:nvGrpSpPr>
        <p:grpSpPr>
          <a:xfrm>
            <a:off x="3747196" y="399605"/>
            <a:ext cx="1252220" cy="1252220"/>
            <a:chOff x="3747196" y="399605"/>
            <a:chExt cx="1252220" cy="1252220"/>
          </a:xfrm>
        </p:grpSpPr>
        <p:sp>
          <p:nvSpPr>
            <p:cNvPr id="9" name="object 9" descr=""/>
            <p:cNvSpPr/>
            <p:nvPr/>
          </p:nvSpPr>
          <p:spPr>
            <a:xfrm>
              <a:off x="3759896" y="412305"/>
              <a:ext cx="1226820" cy="1226820"/>
            </a:xfrm>
            <a:custGeom>
              <a:avLst/>
              <a:gdLst/>
              <a:ahLst/>
              <a:cxnLst/>
              <a:rect l="l" t="t" r="r" b="b"/>
              <a:pathLst>
                <a:path w="1226820" h="1226820">
                  <a:moveTo>
                    <a:pt x="613371" y="0"/>
                  </a:moveTo>
                  <a:lnTo>
                    <a:pt x="565436" y="1845"/>
                  </a:lnTo>
                  <a:lnTo>
                    <a:pt x="518510" y="7290"/>
                  </a:lnTo>
                  <a:lnTo>
                    <a:pt x="472730" y="16199"/>
                  </a:lnTo>
                  <a:lnTo>
                    <a:pt x="428231" y="28435"/>
                  </a:lnTo>
                  <a:lnTo>
                    <a:pt x="385150" y="43862"/>
                  </a:lnTo>
                  <a:lnTo>
                    <a:pt x="343624" y="62343"/>
                  </a:lnTo>
                  <a:lnTo>
                    <a:pt x="303789" y="83742"/>
                  </a:lnTo>
                  <a:lnTo>
                    <a:pt x="265781" y="107923"/>
                  </a:lnTo>
                  <a:lnTo>
                    <a:pt x="229737" y="134749"/>
                  </a:lnTo>
                  <a:lnTo>
                    <a:pt x="195793" y="164085"/>
                  </a:lnTo>
                  <a:lnTo>
                    <a:pt x="164085" y="195793"/>
                  </a:lnTo>
                  <a:lnTo>
                    <a:pt x="134749" y="229737"/>
                  </a:lnTo>
                  <a:lnTo>
                    <a:pt x="107923" y="265781"/>
                  </a:lnTo>
                  <a:lnTo>
                    <a:pt x="83742" y="303789"/>
                  </a:lnTo>
                  <a:lnTo>
                    <a:pt x="62343" y="343624"/>
                  </a:lnTo>
                  <a:lnTo>
                    <a:pt x="43862" y="385150"/>
                  </a:lnTo>
                  <a:lnTo>
                    <a:pt x="28435" y="428231"/>
                  </a:lnTo>
                  <a:lnTo>
                    <a:pt x="16199" y="472730"/>
                  </a:lnTo>
                  <a:lnTo>
                    <a:pt x="7290" y="518510"/>
                  </a:lnTo>
                  <a:lnTo>
                    <a:pt x="1845" y="565436"/>
                  </a:lnTo>
                  <a:lnTo>
                    <a:pt x="0" y="613371"/>
                  </a:lnTo>
                  <a:lnTo>
                    <a:pt x="1845" y="661307"/>
                  </a:lnTo>
                  <a:lnTo>
                    <a:pt x="7290" y="708233"/>
                  </a:lnTo>
                  <a:lnTo>
                    <a:pt x="16199" y="754013"/>
                  </a:lnTo>
                  <a:lnTo>
                    <a:pt x="28435" y="798512"/>
                  </a:lnTo>
                  <a:lnTo>
                    <a:pt x="43862" y="841592"/>
                  </a:lnTo>
                  <a:lnTo>
                    <a:pt x="62343" y="883119"/>
                  </a:lnTo>
                  <a:lnTo>
                    <a:pt x="83742" y="922954"/>
                  </a:lnTo>
                  <a:lnTo>
                    <a:pt x="107923" y="960962"/>
                  </a:lnTo>
                  <a:lnTo>
                    <a:pt x="134749" y="997006"/>
                  </a:lnTo>
                  <a:lnTo>
                    <a:pt x="164085" y="1030950"/>
                  </a:lnTo>
                  <a:lnTo>
                    <a:pt x="195793" y="1062658"/>
                  </a:lnTo>
                  <a:lnTo>
                    <a:pt x="229737" y="1091994"/>
                  </a:lnTo>
                  <a:lnTo>
                    <a:pt x="265781" y="1118820"/>
                  </a:lnTo>
                  <a:lnTo>
                    <a:pt x="303789" y="1143001"/>
                  </a:lnTo>
                  <a:lnTo>
                    <a:pt x="343624" y="1164400"/>
                  </a:lnTo>
                  <a:lnTo>
                    <a:pt x="385150" y="1182881"/>
                  </a:lnTo>
                  <a:lnTo>
                    <a:pt x="428231" y="1198308"/>
                  </a:lnTo>
                  <a:lnTo>
                    <a:pt x="472730" y="1210544"/>
                  </a:lnTo>
                  <a:lnTo>
                    <a:pt x="518510" y="1219453"/>
                  </a:lnTo>
                  <a:lnTo>
                    <a:pt x="565436" y="1224898"/>
                  </a:lnTo>
                  <a:lnTo>
                    <a:pt x="613371" y="1226743"/>
                  </a:lnTo>
                  <a:lnTo>
                    <a:pt x="661307" y="1224898"/>
                  </a:lnTo>
                  <a:lnTo>
                    <a:pt x="708233" y="1219453"/>
                  </a:lnTo>
                  <a:lnTo>
                    <a:pt x="754013" y="1210544"/>
                  </a:lnTo>
                  <a:lnTo>
                    <a:pt x="798512" y="1198308"/>
                  </a:lnTo>
                  <a:lnTo>
                    <a:pt x="841592" y="1182881"/>
                  </a:lnTo>
                  <a:lnTo>
                    <a:pt x="883119" y="1164400"/>
                  </a:lnTo>
                  <a:lnTo>
                    <a:pt x="922954" y="1143001"/>
                  </a:lnTo>
                  <a:lnTo>
                    <a:pt x="960962" y="1118820"/>
                  </a:lnTo>
                  <a:lnTo>
                    <a:pt x="997006" y="1091994"/>
                  </a:lnTo>
                  <a:lnTo>
                    <a:pt x="1030950" y="1062658"/>
                  </a:lnTo>
                  <a:lnTo>
                    <a:pt x="1062658" y="1030950"/>
                  </a:lnTo>
                  <a:lnTo>
                    <a:pt x="1091994" y="997006"/>
                  </a:lnTo>
                  <a:lnTo>
                    <a:pt x="1118820" y="960962"/>
                  </a:lnTo>
                  <a:lnTo>
                    <a:pt x="1143001" y="922954"/>
                  </a:lnTo>
                  <a:lnTo>
                    <a:pt x="1164400" y="883119"/>
                  </a:lnTo>
                  <a:lnTo>
                    <a:pt x="1182881" y="841592"/>
                  </a:lnTo>
                  <a:lnTo>
                    <a:pt x="1198308" y="798512"/>
                  </a:lnTo>
                  <a:lnTo>
                    <a:pt x="1210544" y="754013"/>
                  </a:lnTo>
                  <a:lnTo>
                    <a:pt x="1219453" y="708233"/>
                  </a:lnTo>
                  <a:lnTo>
                    <a:pt x="1224898" y="661307"/>
                  </a:lnTo>
                  <a:lnTo>
                    <a:pt x="1226743" y="613371"/>
                  </a:lnTo>
                  <a:lnTo>
                    <a:pt x="1224898" y="565436"/>
                  </a:lnTo>
                  <a:lnTo>
                    <a:pt x="1219453" y="518510"/>
                  </a:lnTo>
                  <a:lnTo>
                    <a:pt x="1210544" y="472730"/>
                  </a:lnTo>
                  <a:lnTo>
                    <a:pt x="1198308" y="428231"/>
                  </a:lnTo>
                  <a:lnTo>
                    <a:pt x="1182881" y="385150"/>
                  </a:lnTo>
                  <a:lnTo>
                    <a:pt x="1164400" y="343624"/>
                  </a:lnTo>
                  <a:lnTo>
                    <a:pt x="1143001" y="303789"/>
                  </a:lnTo>
                  <a:lnTo>
                    <a:pt x="1118820" y="265781"/>
                  </a:lnTo>
                  <a:lnTo>
                    <a:pt x="1091994" y="229737"/>
                  </a:lnTo>
                  <a:lnTo>
                    <a:pt x="1062658" y="195793"/>
                  </a:lnTo>
                  <a:lnTo>
                    <a:pt x="1030950" y="164085"/>
                  </a:lnTo>
                  <a:lnTo>
                    <a:pt x="997006" y="134749"/>
                  </a:lnTo>
                  <a:lnTo>
                    <a:pt x="960962" y="107923"/>
                  </a:lnTo>
                  <a:lnTo>
                    <a:pt x="922954" y="83742"/>
                  </a:lnTo>
                  <a:lnTo>
                    <a:pt x="883119" y="62343"/>
                  </a:lnTo>
                  <a:lnTo>
                    <a:pt x="841592" y="43862"/>
                  </a:lnTo>
                  <a:lnTo>
                    <a:pt x="798512" y="28435"/>
                  </a:lnTo>
                  <a:lnTo>
                    <a:pt x="754013" y="16199"/>
                  </a:lnTo>
                  <a:lnTo>
                    <a:pt x="708233" y="7290"/>
                  </a:lnTo>
                  <a:lnTo>
                    <a:pt x="661307" y="1845"/>
                  </a:lnTo>
                  <a:lnTo>
                    <a:pt x="613371" y="0"/>
                  </a:lnTo>
                  <a:close/>
                </a:path>
              </a:pathLst>
            </a:custGeom>
            <a:solidFill>
              <a:srgbClr val="EBEFE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423928" y="1051034"/>
              <a:ext cx="562610" cy="586105"/>
            </a:xfrm>
            <a:custGeom>
              <a:avLst/>
              <a:gdLst/>
              <a:ahLst/>
              <a:cxnLst/>
              <a:rect l="l" t="t" r="r" b="b"/>
              <a:pathLst>
                <a:path w="562610" h="586105">
                  <a:moveTo>
                    <a:pt x="0" y="585952"/>
                  </a:moveTo>
                  <a:lnTo>
                    <a:pt x="47877" y="580141"/>
                  </a:lnTo>
                  <a:lnTo>
                    <a:pt x="94548" y="570724"/>
                  </a:lnTo>
                  <a:lnTo>
                    <a:pt x="139865" y="557847"/>
                  </a:lnTo>
                  <a:lnTo>
                    <a:pt x="183684" y="541655"/>
                  </a:lnTo>
                  <a:lnTo>
                    <a:pt x="225859" y="522295"/>
                  </a:lnTo>
                  <a:lnTo>
                    <a:pt x="266245" y="499912"/>
                  </a:lnTo>
                  <a:lnTo>
                    <a:pt x="304695" y="474650"/>
                  </a:lnTo>
                  <a:lnTo>
                    <a:pt x="341065" y="446656"/>
                  </a:lnTo>
                  <a:lnTo>
                    <a:pt x="375209" y="416076"/>
                  </a:lnTo>
                  <a:lnTo>
                    <a:pt x="406981" y="383053"/>
                  </a:lnTo>
                  <a:lnTo>
                    <a:pt x="436237" y="347735"/>
                  </a:lnTo>
                  <a:lnTo>
                    <a:pt x="462829" y="310267"/>
                  </a:lnTo>
                  <a:lnTo>
                    <a:pt x="486614" y="270794"/>
                  </a:lnTo>
                  <a:lnTo>
                    <a:pt x="507445" y="229461"/>
                  </a:lnTo>
                  <a:lnTo>
                    <a:pt x="525177" y="186415"/>
                  </a:lnTo>
                  <a:lnTo>
                    <a:pt x="539664" y="141800"/>
                  </a:lnTo>
                  <a:lnTo>
                    <a:pt x="550761" y="95762"/>
                  </a:lnTo>
                  <a:lnTo>
                    <a:pt x="558323" y="48447"/>
                  </a:lnTo>
                  <a:lnTo>
                    <a:pt x="562203" y="0"/>
                  </a:lnTo>
                </a:path>
              </a:pathLst>
            </a:custGeom>
            <a:ln w="25400">
              <a:solidFill>
                <a:srgbClr val="DDDDC2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4398626" y="412813"/>
              <a:ext cx="586105" cy="562610"/>
            </a:xfrm>
            <a:custGeom>
              <a:avLst/>
              <a:gdLst/>
              <a:ahLst/>
              <a:cxnLst/>
              <a:rect l="l" t="t" r="r" b="b"/>
              <a:pathLst>
                <a:path w="586104" h="562610">
                  <a:moveTo>
                    <a:pt x="585952" y="562203"/>
                  </a:moveTo>
                  <a:lnTo>
                    <a:pt x="580141" y="514325"/>
                  </a:lnTo>
                  <a:lnTo>
                    <a:pt x="570724" y="467655"/>
                  </a:lnTo>
                  <a:lnTo>
                    <a:pt x="557847" y="422337"/>
                  </a:lnTo>
                  <a:lnTo>
                    <a:pt x="541655" y="378518"/>
                  </a:lnTo>
                  <a:lnTo>
                    <a:pt x="522295" y="336343"/>
                  </a:lnTo>
                  <a:lnTo>
                    <a:pt x="499912" y="295958"/>
                  </a:lnTo>
                  <a:lnTo>
                    <a:pt x="474650" y="257507"/>
                  </a:lnTo>
                  <a:lnTo>
                    <a:pt x="446656" y="221137"/>
                  </a:lnTo>
                  <a:lnTo>
                    <a:pt x="416076" y="186994"/>
                  </a:lnTo>
                  <a:lnTo>
                    <a:pt x="383053" y="155221"/>
                  </a:lnTo>
                  <a:lnTo>
                    <a:pt x="347735" y="125966"/>
                  </a:lnTo>
                  <a:lnTo>
                    <a:pt x="310267" y="99373"/>
                  </a:lnTo>
                  <a:lnTo>
                    <a:pt x="270794" y="75589"/>
                  </a:lnTo>
                  <a:lnTo>
                    <a:pt x="229461" y="54758"/>
                  </a:lnTo>
                  <a:lnTo>
                    <a:pt x="186415" y="37026"/>
                  </a:lnTo>
                  <a:lnTo>
                    <a:pt x="141800" y="22538"/>
                  </a:lnTo>
                  <a:lnTo>
                    <a:pt x="95762" y="11441"/>
                  </a:lnTo>
                  <a:lnTo>
                    <a:pt x="48447" y="388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DDDDC2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3760404" y="414366"/>
              <a:ext cx="562610" cy="586105"/>
            </a:xfrm>
            <a:custGeom>
              <a:avLst/>
              <a:gdLst/>
              <a:ahLst/>
              <a:cxnLst/>
              <a:rect l="l" t="t" r="r" b="b"/>
              <a:pathLst>
                <a:path w="562610" h="586105">
                  <a:moveTo>
                    <a:pt x="562203" y="0"/>
                  </a:moveTo>
                  <a:lnTo>
                    <a:pt x="514325" y="5811"/>
                  </a:lnTo>
                  <a:lnTo>
                    <a:pt x="467655" y="15228"/>
                  </a:lnTo>
                  <a:lnTo>
                    <a:pt x="422337" y="28105"/>
                  </a:lnTo>
                  <a:lnTo>
                    <a:pt x="378518" y="44296"/>
                  </a:lnTo>
                  <a:lnTo>
                    <a:pt x="336343" y="63656"/>
                  </a:lnTo>
                  <a:lnTo>
                    <a:pt x="295958" y="86040"/>
                  </a:lnTo>
                  <a:lnTo>
                    <a:pt x="257507" y="111301"/>
                  </a:lnTo>
                  <a:lnTo>
                    <a:pt x="221137" y="139295"/>
                  </a:lnTo>
                  <a:lnTo>
                    <a:pt x="186994" y="169876"/>
                  </a:lnTo>
                  <a:lnTo>
                    <a:pt x="155221" y="202898"/>
                  </a:lnTo>
                  <a:lnTo>
                    <a:pt x="125966" y="238216"/>
                  </a:lnTo>
                  <a:lnTo>
                    <a:pt x="99373" y="275685"/>
                  </a:lnTo>
                  <a:lnTo>
                    <a:pt x="75589" y="315158"/>
                  </a:lnTo>
                  <a:lnTo>
                    <a:pt x="54758" y="356491"/>
                  </a:lnTo>
                  <a:lnTo>
                    <a:pt x="37026" y="399537"/>
                  </a:lnTo>
                  <a:lnTo>
                    <a:pt x="22538" y="444152"/>
                  </a:lnTo>
                  <a:lnTo>
                    <a:pt x="11441" y="490190"/>
                  </a:lnTo>
                  <a:lnTo>
                    <a:pt x="3880" y="537505"/>
                  </a:lnTo>
                  <a:lnTo>
                    <a:pt x="0" y="585952"/>
                  </a:lnTo>
                </a:path>
              </a:pathLst>
            </a:custGeom>
            <a:ln w="25400">
              <a:solidFill>
                <a:srgbClr val="DDDDC2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3761958" y="1076337"/>
              <a:ext cx="586105" cy="562610"/>
            </a:xfrm>
            <a:custGeom>
              <a:avLst/>
              <a:gdLst/>
              <a:ahLst/>
              <a:cxnLst/>
              <a:rect l="l" t="t" r="r" b="b"/>
              <a:pathLst>
                <a:path w="586104" h="562610">
                  <a:moveTo>
                    <a:pt x="0" y="0"/>
                  </a:moveTo>
                  <a:lnTo>
                    <a:pt x="5811" y="47877"/>
                  </a:lnTo>
                  <a:lnTo>
                    <a:pt x="15228" y="94548"/>
                  </a:lnTo>
                  <a:lnTo>
                    <a:pt x="28105" y="139865"/>
                  </a:lnTo>
                  <a:lnTo>
                    <a:pt x="44296" y="183684"/>
                  </a:lnTo>
                  <a:lnTo>
                    <a:pt x="63656" y="225859"/>
                  </a:lnTo>
                  <a:lnTo>
                    <a:pt x="86040" y="266245"/>
                  </a:lnTo>
                  <a:lnTo>
                    <a:pt x="111301" y="304695"/>
                  </a:lnTo>
                  <a:lnTo>
                    <a:pt x="139295" y="341065"/>
                  </a:lnTo>
                  <a:lnTo>
                    <a:pt x="169876" y="375209"/>
                  </a:lnTo>
                  <a:lnTo>
                    <a:pt x="202898" y="406981"/>
                  </a:lnTo>
                  <a:lnTo>
                    <a:pt x="238216" y="436237"/>
                  </a:lnTo>
                  <a:lnTo>
                    <a:pt x="275685" y="462829"/>
                  </a:lnTo>
                  <a:lnTo>
                    <a:pt x="315158" y="486614"/>
                  </a:lnTo>
                  <a:lnTo>
                    <a:pt x="356491" y="507445"/>
                  </a:lnTo>
                  <a:lnTo>
                    <a:pt x="399537" y="525177"/>
                  </a:lnTo>
                  <a:lnTo>
                    <a:pt x="444152" y="539664"/>
                  </a:lnTo>
                  <a:lnTo>
                    <a:pt x="490190" y="550761"/>
                  </a:lnTo>
                  <a:lnTo>
                    <a:pt x="537505" y="558323"/>
                  </a:lnTo>
                  <a:lnTo>
                    <a:pt x="585952" y="562203"/>
                  </a:lnTo>
                </a:path>
              </a:pathLst>
            </a:custGeom>
            <a:ln w="25400">
              <a:solidFill>
                <a:srgbClr val="DDDDC2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3747186" y="399605"/>
              <a:ext cx="1252220" cy="1252220"/>
            </a:xfrm>
            <a:custGeom>
              <a:avLst/>
              <a:gdLst/>
              <a:ahLst/>
              <a:cxnLst/>
              <a:rect l="l" t="t" r="r" b="b"/>
              <a:pathLst>
                <a:path w="1252220" h="1252220">
                  <a:moveTo>
                    <a:pt x="25400" y="626071"/>
                  </a:moveTo>
                  <a:lnTo>
                    <a:pt x="21678" y="617093"/>
                  </a:lnTo>
                  <a:lnTo>
                    <a:pt x="12700" y="613371"/>
                  </a:lnTo>
                  <a:lnTo>
                    <a:pt x="3721" y="617093"/>
                  </a:lnTo>
                  <a:lnTo>
                    <a:pt x="0" y="626071"/>
                  </a:lnTo>
                  <a:lnTo>
                    <a:pt x="3721" y="635063"/>
                  </a:lnTo>
                  <a:lnTo>
                    <a:pt x="12700" y="638771"/>
                  </a:lnTo>
                  <a:lnTo>
                    <a:pt x="21678" y="635063"/>
                  </a:lnTo>
                  <a:lnTo>
                    <a:pt x="25400" y="626071"/>
                  </a:lnTo>
                  <a:close/>
                </a:path>
                <a:path w="1252220" h="1252220">
                  <a:moveTo>
                    <a:pt x="638771" y="1239443"/>
                  </a:moveTo>
                  <a:lnTo>
                    <a:pt x="635050" y="1230464"/>
                  </a:lnTo>
                  <a:lnTo>
                    <a:pt x="626071" y="1226743"/>
                  </a:lnTo>
                  <a:lnTo>
                    <a:pt x="617093" y="1230464"/>
                  </a:lnTo>
                  <a:lnTo>
                    <a:pt x="613371" y="1239443"/>
                  </a:lnTo>
                  <a:lnTo>
                    <a:pt x="617093" y="1248435"/>
                  </a:lnTo>
                  <a:lnTo>
                    <a:pt x="626071" y="1252143"/>
                  </a:lnTo>
                  <a:lnTo>
                    <a:pt x="635050" y="1248435"/>
                  </a:lnTo>
                  <a:lnTo>
                    <a:pt x="638771" y="1239443"/>
                  </a:lnTo>
                  <a:close/>
                </a:path>
                <a:path w="1252220" h="1252220">
                  <a:moveTo>
                    <a:pt x="638771" y="12700"/>
                  </a:moveTo>
                  <a:lnTo>
                    <a:pt x="635050" y="3721"/>
                  </a:lnTo>
                  <a:lnTo>
                    <a:pt x="626071" y="0"/>
                  </a:lnTo>
                  <a:lnTo>
                    <a:pt x="617093" y="3721"/>
                  </a:lnTo>
                  <a:lnTo>
                    <a:pt x="613371" y="12700"/>
                  </a:lnTo>
                  <a:lnTo>
                    <a:pt x="617093" y="21691"/>
                  </a:lnTo>
                  <a:lnTo>
                    <a:pt x="626071" y="25400"/>
                  </a:lnTo>
                  <a:lnTo>
                    <a:pt x="635050" y="21691"/>
                  </a:lnTo>
                  <a:lnTo>
                    <a:pt x="638771" y="12700"/>
                  </a:lnTo>
                  <a:close/>
                </a:path>
                <a:path w="1252220" h="1252220">
                  <a:moveTo>
                    <a:pt x="1252143" y="626071"/>
                  </a:moveTo>
                  <a:lnTo>
                    <a:pt x="1248422" y="617093"/>
                  </a:lnTo>
                  <a:lnTo>
                    <a:pt x="1239443" y="613371"/>
                  </a:lnTo>
                  <a:lnTo>
                    <a:pt x="1230464" y="617093"/>
                  </a:lnTo>
                  <a:lnTo>
                    <a:pt x="1226743" y="626071"/>
                  </a:lnTo>
                  <a:lnTo>
                    <a:pt x="1230464" y="635063"/>
                  </a:lnTo>
                  <a:lnTo>
                    <a:pt x="1239443" y="638771"/>
                  </a:lnTo>
                  <a:lnTo>
                    <a:pt x="1248422" y="635063"/>
                  </a:lnTo>
                  <a:lnTo>
                    <a:pt x="1252143" y="626071"/>
                  </a:lnTo>
                  <a:close/>
                </a:path>
              </a:pathLst>
            </a:custGeom>
            <a:solidFill>
              <a:srgbClr val="DDDDC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1264646" y="272041"/>
            <a:ext cx="3529965" cy="1024255"/>
          </a:xfrm>
          <a:prstGeom prst="rect">
            <a:avLst/>
          </a:prstGeom>
        </p:spPr>
        <p:txBody>
          <a:bodyPr wrap="square" lIns="0" tIns="1244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dirty="0" sz="1500">
                <a:solidFill>
                  <a:srgbClr val="769C85"/>
                </a:solidFill>
                <a:latin typeface="Arial MT"/>
                <a:cs typeface="Arial MT"/>
              </a:rPr>
              <a:t>AVANT</a:t>
            </a:r>
            <a:r>
              <a:rPr dirty="0" sz="1500" spc="7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500">
                <a:solidFill>
                  <a:srgbClr val="769C85"/>
                </a:solidFill>
                <a:latin typeface="Arial MT"/>
                <a:cs typeface="Arial MT"/>
              </a:rPr>
              <a:t>LA</a:t>
            </a:r>
            <a:r>
              <a:rPr dirty="0" sz="1500" spc="7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500" spc="50">
                <a:solidFill>
                  <a:srgbClr val="769C85"/>
                </a:solidFill>
                <a:latin typeface="Arial MT"/>
                <a:cs typeface="Arial MT"/>
              </a:rPr>
              <a:t>RANDONN</a:t>
            </a:r>
            <a:r>
              <a:rPr dirty="0" cap="small" sz="1500" spc="50">
                <a:solidFill>
                  <a:srgbClr val="769C85"/>
                </a:solidFill>
                <a:latin typeface="Arial MT"/>
                <a:cs typeface="Arial MT"/>
              </a:rPr>
              <a:t>é</a:t>
            </a:r>
            <a:r>
              <a:rPr dirty="0" sz="1500" spc="50">
                <a:solidFill>
                  <a:srgbClr val="769C85"/>
                </a:solidFill>
                <a:latin typeface="Arial MT"/>
                <a:cs typeface="Arial MT"/>
              </a:rPr>
              <a:t>E</a:t>
            </a:r>
            <a:endParaRPr sz="1500">
              <a:latin typeface="Arial MT"/>
              <a:cs typeface="Arial MT"/>
            </a:endParaRPr>
          </a:p>
          <a:p>
            <a:pPr marL="2688590" marR="5080" indent="498475">
              <a:lnSpc>
                <a:spcPct val="121000"/>
              </a:lnSpc>
              <a:spcBef>
                <a:spcPts val="535"/>
              </a:spcBef>
            </a:pPr>
            <a:r>
              <a:rPr dirty="0" sz="1600" spc="160">
                <a:solidFill>
                  <a:srgbClr val="57636F"/>
                </a:solidFill>
                <a:latin typeface="Arial MT"/>
                <a:cs typeface="Arial MT"/>
              </a:rPr>
              <a:t>/ </a:t>
            </a:r>
            <a:r>
              <a:rPr dirty="0" sz="1600">
                <a:solidFill>
                  <a:srgbClr val="57636F"/>
                </a:solidFill>
                <a:latin typeface="Arial MT"/>
                <a:cs typeface="Arial MT"/>
              </a:rPr>
              <a:t>15 </a:t>
            </a:r>
            <a:r>
              <a:rPr dirty="0" sz="1600" spc="-40">
                <a:solidFill>
                  <a:srgbClr val="57636F"/>
                </a:solidFill>
                <a:latin typeface="Arial MT"/>
                <a:cs typeface="Arial MT"/>
              </a:rPr>
              <a:t>Points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389814" y="1915280"/>
            <a:ext cx="369570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1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367865" y="2395496"/>
            <a:ext cx="413384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2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Points</a:t>
            </a:r>
            <a:endParaRPr sz="850">
              <a:latin typeface="Arial MT"/>
              <a:cs typeface="Arial MT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562698" y="2762872"/>
            <a:ext cx="4203065" cy="4020820"/>
            <a:chOff x="562698" y="2762872"/>
            <a:chExt cx="4203065" cy="4020820"/>
          </a:xfrm>
        </p:grpSpPr>
        <p:pic>
          <p:nvPicPr>
            <p:cNvPr id="19" name="object 1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2698" y="2762872"/>
              <a:ext cx="4202607" cy="3886682"/>
            </a:xfrm>
            <a:prstGeom prst="rect">
              <a:avLst/>
            </a:prstGeom>
          </p:spPr>
        </p:pic>
        <p:sp>
          <p:nvSpPr>
            <p:cNvPr id="20" name="object 20" descr=""/>
            <p:cNvSpPr/>
            <p:nvPr/>
          </p:nvSpPr>
          <p:spPr>
            <a:xfrm>
              <a:off x="2153377" y="3319969"/>
              <a:ext cx="0" cy="228600"/>
            </a:xfrm>
            <a:custGeom>
              <a:avLst/>
              <a:gdLst/>
              <a:ahLst/>
              <a:cxnLst/>
              <a:rect l="l" t="t" r="r" b="b"/>
              <a:pathLst>
                <a:path w="0" h="228600">
                  <a:moveTo>
                    <a:pt x="0" y="0"/>
                  </a:moveTo>
                  <a:lnTo>
                    <a:pt x="0" y="228168"/>
                  </a:lnTo>
                </a:path>
              </a:pathLst>
            </a:custGeom>
            <a:ln w="8559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2884448" y="3664912"/>
              <a:ext cx="0" cy="291465"/>
            </a:xfrm>
            <a:custGeom>
              <a:avLst/>
              <a:gdLst/>
              <a:ahLst/>
              <a:cxnLst/>
              <a:rect l="l" t="t" r="r" b="b"/>
              <a:pathLst>
                <a:path w="0" h="291464">
                  <a:moveTo>
                    <a:pt x="0" y="0"/>
                  </a:moveTo>
                  <a:lnTo>
                    <a:pt x="0" y="290944"/>
                  </a:lnTo>
                </a:path>
              </a:pathLst>
            </a:custGeom>
            <a:ln w="8559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2939126" y="5151941"/>
              <a:ext cx="0" cy="291465"/>
            </a:xfrm>
            <a:custGeom>
              <a:avLst/>
              <a:gdLst/>
              <a:ahLst/>
              <a:cxnLst/>
              <a:rect l="l" t="t" r="r" b="b"/>
              <a:pathLst>
                <a:path w="0" h="291464">
                  <a:moveTo>
                    <a:pt x="0" y="0"/>
                  </a:moveTo>
                  <a:lnTo>
                    <a:pt x="0" y="290944"/>
                  </a:lnTo>
                </a:path>
              </a:pathLst>
            </a:custGeom>
            <a:ln w="8559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3879522" y="3664920"/>
              <a:ext cx="0" cy="209550"/>
            </a:xfrm>
            <a:custGeom>
              <a:avLst/>
              <a:gdLst/>
              <a:ahLst/>
              <a:cxnLst/>
              <a:rect l="l" t="t" r="r" b="b"/>
              <a:pathLst>
                <a:path w="0" h="209550">
                  <a:moveTo>
                    <a:pt x="0" y="0"/>
                  </a:moveTo>
                  <a:lnTo>
                    <a:pt x="0" y="209169"/>
                  </a:lnTo>
                </a:path>
              </a:pathLst>
            </a:custGeom>
            <a:ln w="8559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2516088" y="3664916"/>
              <a:ext cx="0" cy="239395"/>
            </a:xfrm>
            <a:custGeom>
              <a:avLst/>
              <a:gdLst/>
              <a:ahLst/>
              <a:cxnLst/>
              <a:rect l="l" t="t" r="r" b="b"/>
              <a:pathLst>
                <a:path w="0" h="239395">
                  <a:moveTo>
                    <a:pt x="0" y="0"/>
                  </a:moveTo>
                  <a:lnTo>
                    <a:pt x="0" y="238899"/>
                  </a:lnTo>
                </a:path>
              </a:pathLst>
            </a:custGeom>
            <a:ln w="8559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3316480" y="3664985"/>
              <a:ext cx="0" cy="240665"/>
            </a:xfrm>
            <a:custGeom>
              <a:avLst/>
              <a:gdLst/>
              <a:ahLst/>
              <a:cxnLst/>
              <a:rect l="l" t="t" r="r" b="b"/>
              <a:pathLst>
                <a:path w="0" h="240664">
                  <a:moveTo>
                    <a:pt x="0" y="0"/>
                  </a:moveTo>
                  <a:lnTo>
                    <a:pt x="0" y="240588"/>
                  </a:lnTo>
                </a:path>
              </a:pathLst>
            </a:custGeom>
            <a:ln w="8559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4510313" y="3942924"/>
              <a:ext cx="0" cy="355600"/>
            </a:xfrm>
            <a:custGeom>
              <a:avLst/>
              <a:gdLst/>
              <a:ahLst/>
              <a:cxnLst/>
              <a:rect l="l" t="t" r="r" b="b"/>
              <a:pathLst>
                <a:path w="0" h="355600">
                  <a:moveTo>
                    <a:pt x="0" y="0"/>
                  </a:moveTo>
                  <a:lnTo>
                    <a:pt x="0" y="355257"/>
                  </a:lnTo>
                </a:path>
              </a:pathLst>
            </a:custGeom>
            <a:ln w="8559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4493187" y="4281059"/>
              <a:ext cx="34290" cy="34290"/>
            </a:xfrm>
            <a:custGeom>
              <a:avLst/>
              <a:gdLst/>
              <a:ahLst/>
              <a:cxnLst/>
              <a:rect l="l" t="t" r="r" b="b"/>
              <a:pathLst>
                <a:path w="34289" h="34289">
                  <a:moveTo>
                    <a:pt x="26581" y="0"/>
                  </a:moveTo>
                  <a:lnTo>
                    <a:pt x="7670" y="0"/>
                  </a:lnTo>
                  <a:lnTo>
                    <a:pt x="0" y="7658"/>
                  </a:lnTo>
                  <a:lnTo>
                    <a:pt x="0" y="26581"/>
                  </a:lnTo>
                  <a:lnTo>
                    <a:pt x="7670" y="34251"/>
                  </a:lnTo>
                  <a:lnTo>
                    <a:pt x="26581" y="34251"/>
                  </a:lnTo>
                  <a:lnTo>
                    <a:pt x="34251" y="26581"/>
                  </a:lnTo>
                  <a:lnTo>
                    <a:pt x="34251" y="17119"/>
                  </a:lnTo>
                  <a:lnTo>
                    <a:pt x="34251" y="7658"/>
                  </a:lnTo>
                  <a:lnTo>
                    <a:pt x="26581" y="0"/>
                  </a:lnTo>
                  <a:close/>
                </a:path>
              </a:pathLst>
            </a:custGeom>
            <a:solidFill>
              <a:srgbClr val="769C8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3644818" y="4381665"/>
              <a:ext cx="0" cy="1061720"/>
            </a:xfrm>
            <a:custGeom>
              <a:avLst/>
              <a:gdLst/>
              <a:ahLst/>
              <a:cxnLst/>
              <a:rect l="l" t="t" r="r" b="b"/>
              <a:pathLst>
                <a:path w="0" h="1061720">
                  <a:moveTo>
                    <a:pt x="0" y="1061224"/>
                  </a:moveTo>
                  <a:lnTo>
                    <a:pt x="0" y="0"/>
                  </a:lnTo>
                </a:path>
              </a:pathLst>
            </a:custGeom>
            <a:ln w="8559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3627692" y="4364541"/>
              <a:ext cx="34290" cy="34290"/>
            </a:xfrm>
            <a:custGeom>
              <a:avLst/>
              <a:gdLst/>
              <a:ahLst/>
              <a:cxnLst/>
              <a:rect l="l" t="t" r="r" b="b"/>
              <a:pathLst>
                <a:path w="34289" h="34289">
                  <a:moveTo>
                    <a:pt x="26581" y="0"/>
                  </a:moveTo>
                  <a:lnTo>
                    <a:pt x="7670" y="0"/>
                  </a:lnTo>
                  <a:lnTo>
                    <a:pt x="0" y="7658"/>
                  </a:lnTo>
                  <a:lnTo>
                    <a:pt x="0" y="17119"/>
                  </a:lnTo>
                  <a:lnTo>
                    <a:pt x="0" y="26581"/>
                  </a:lnTo>
                  <a:lnTo>
                    <a:pt x="7670" y="34239"/>
                  </a:lnTo>
                  <a:lnTo>
                    <a:pt x="26581" y="34239"/>
                  </a:lnTo>
                  <a:lnTo>
                    <a:pt x="34251" y="26581"/>
                  </a:lnTo>
                  <a:lnTo>
                    <a:pt x="34251" y="7658"/>
                  </a:lnTo>
                  <a:lnTo>
                    <a:pt x="26581" y="0"/>
                  </a:lnTo>
                  <a:close/>
                </a:path>
              </a:pathLst>
            </a:custGeom>
            <a:solidFill>
              <a:srgbClr val="769C8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1379567" y="6527790"/>
              <a:ext cx="631825" cy="0"/>
            </a:xfrm>
            <a:custGeom>
              <a:avLst/>
              <a:gdLst/>
              <a:ahLst/>
              <a:cxnLst/>
              <a:rect l="l" t="t" r="r" b="b"/>
              <a:pathLst>
                <a:path w="631825" h="0">
                  <a:moveTo>
                    <a:pt x="0" y="0"/>
                  </a:moveTo>
                  <a:lnTo>
                    <a:pt x="631469" y="0"/>
                  </a:lnTo>
                </a:path>
              </a:pathLst>
            </a:custGeom>
            <a:ln w="8559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1993920" y="6510664"/>
              <a:ext cx="34290" cy="34290"/>
            </a:xfrm>
            <a:custGeom>
              <a:avLst/>
              <a:gdLst/>
              <a:ahLst/>
              <a:cxnLst/>
              <a:rect l="l" t="t" r="r" b="b"/>
              <a:pathLst>
                <a:path w="34289" h="34290">
                  <a:moveTo>
                    <a:pt x="26581" y="0"/>
                  </a:moveTo>
                  <a:lnTo>
                    <a:pt x="7658" y="0"/>
                  </a:lnTo>
                  <a:lnTo>
                    <a:pt x="0" y="7670"/>
                  </a:lnTo>
                  <a:lnTo>
                    <a:pt x="0" y="26581"/>
                  </a:lnTo>
                  <a:lnTo>
                    <a:pt x="7658" y="34251"/>
                  </a:lnTo>
                  <a:lnTo>
                    <a:pt x="17119" y="34251"/>
                  </a:lnTo>
                  <a:lnTo>
                    <a:pt x="26581" y="34251"/>
                  </a:lnTo>
                  <a:lnTo>
                    <a:pt x="34239" y="26581"/>
                  </a:lnTo>
                  <a:lnTo>
                    <a:pt x="34239" y="7670"/>
                  </a:lnTo>
                  <a:lnTo>
                    <a:pt x="26581" y="0"/>
                  </a:lnTo>
                  <a:close/>
                </a:path>
              </a:pathLst>
            </a:custGeom>
            <a:solidFill>
              <a:srgbClr val="769C8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3484222" y="6522935"/>
              <a:ext cx="631825" cy="0"/>
            </a:xfrm>
            <a:custGeom>
              <a:avLst/>
              <a:gdLst/>
              <a:ahLst/>
              <a:cxnLst/>
              <a:rect l="l" t="t" r="r" b="b"/>
              <a:pathLst>
                <a:path w="631825" h="0">
                  <a:moveTo>
                    <a:pt x="0" y="0"/>
                  </a:moveTo>
                  <a:lnTo>
                    <a:pt x="631469" y="0"/>
                  </a:lnTo>
                </a:path>
              </a:pathLst>
            </a:custGeom>
            <a:ln w="8559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4098574" y="6505810"/>
              <a:ext cx="34290" cy="34290"/>
            </a:xfrm>
            <a:custGeom>
              <a:avLst/>
              <a:gdLst/>
              <a:ahLst/>
              <a:cxnLst/>
              <a:rect l="l" t="t" r="r" b="b"/>
              <a:pathLst>
                <a:path w="34289" h="34290">
                  <a:moveTo>
                    <a:pt x="26581" y="0"/>
                  </a:moveTo>
                  <a:lnTo>
                    <a:pt x="7658" y="0"/>
                  </a:lnTo>
                  <a:lnTo>
                    <a:pt x="0" y="7670"/>
                  </a:lnTo>
                  <a:lnTo>
                    <a:pt x="0" y="26581"/>
                  </a:lnTo>
                  <a:lnTo>
                    <a:pt x="7658" y="34251"/>
                  </a:lnTo>
                  <a:lnTo>
                    <a:pt x="17119" y="34251"/>
                  </a:lnTo>
                  <a:lnTo>
                    <a:pt x="26581" y="34251"/>
                  </a:lnTo>
                  <a:lnTo>
                    <a:pt x="34239" y="26581"/>
                  </a:lnTo>
                  <a:lnTo>
                    <a:pt x="34239" y="7670"/>
                  </a:lnTo>
                  <a:lnTo>
                    <a:pt x="26581" y="0"/>
                  </a:lnTo>
                  <a:close/>
                </a:path>
              </a:pathLst>
            </a:custGeom>
            <a:solidFill>
              <a:srgbClr val="769C8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681149" y="6649554"/>
              <a:ext cx="937894" cy="133985"/>
            </a:xfrm>
            <a:custGeom>
              <a:avLst/>
              <a:gdLst/>
              <a:ahLst/>
              <a:cxnLst/>
              <a:rect l="l" t="t" r="r" b="b"/>
              <a:pathLst>
                <a:path w="937894" h="133984">
                  <a:moveTo>
                    <a:pt x="937412" y="0"/>
                  </a:moveTo>
                  <a:lnTo>
                    <a:pt x="0" y="0"/>
                  </a:lnTo>
                  <a:lnTo>
                    <a:pt x="0" y="133807"/>
                  </a:lnTo>
                  <a:lnTo>
                    <a:pt x="937412" y="133807"/>
                  </a:lnTo>
                  <a:lnTo>
                    <a:pt x="937412" y="0"/>
                  </a:lnTo>
                  <a:close/>
                </a:path>
              </a:pathLst>
            </a:custGeom>
            <a:solidFill>
              <a:srgbClr val="DDDDC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 descr=""/>
          <p:cNvSpPr txBox="1"/>
          <p:nvPr/>
        </p:nvSpPr>
        <p:spPr>
          <a:xfrm>
            <a:off x="1746100" y="6629256"/>
            <a:ext cx="807720" cy="16129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850" spc="-125">
                <a:solidFill>
                  <a:srgbClr val="57636F"/>
                </a:solidFill>
                <a:latin typeface="Microsoft Sans Serif"/>
                <a:cs typeface="Microsoft Sans Serif"/>
              </a:rPr>
              <a:t>LES</a:t>
            </a:r>
            <a:r>
              <a:rPr dirty="0" sz="850" spc="15">
                <a:solidFill>
                  <a:srgbClr val="57636F"/>
                </a:solidFill>
                <a:latin typeface="Microsoft Sans Serif"/>
                <a:cs typeface="Microsoft Sans Serif"/>
              </a:rPr>
              <a:t> </a:t>
            </a:r>
            <a:r>
              <a:rPr dirty="0" sz="850" spc="-80">
                <a:solidFill>
                  <a:srgbClr val="57636F"/>
                </a:solidFill>
                <a:latin typeface="Microsoft Sans Serif"/>
                <a:cs typeface="Microsoft Sans Serif"/>
              </a:rPr>
              <a:t>ANTÉRIEURS</a:t>
            </a:r>
            <a:endParaRPr sz="850">
              <a:latin typeface="Microsoft Sans Serif"/>
              <a:cs typeface="Microsoft Sans Serif"/>
            </a:endParaRPr>
          </a:p>
        </p:txBody>
      </p:sp>
      <p:sp>
        <p:nvSpPr>
          <p:cNvPr id="36" name="object 36" descr=""/>
          <p:cNvSpPr/>
          <p:nvPr/>
        </p:nvSpPr>
        <p:spPr>
          <a:xfrm>
            <a:off x="3601846" y="6649554"/>
            <a:ext cx="937894" cy="133985"/>
          </a:xfrm>
          <a:custGeom>
            <a:avLst/>
            <a:gdLst/>
            <a:ahLst/>
            <a:cxnLst/>
            <a:rect l="l" t="t" r="r" b="b"/>
            <a:pathLst>
              <a:path w="937895" h="133984">
                <a:moveTo>
                  <a:pt x="937412" y="0"/>
                </a:moveTo>
                <a:lnTo>
                  <a:pt x="0" y="0"/>
                </a:lnTo>
                <a:lnTo>
                  <a:pt x="0" y="133807"/>
                </a:lnTo>
                <a:lnTo>
                  <a:pt x="937412" y="133807"/>
                </a:lnTo>
                <a:lnTo>
                  <a:pt x="937412" y="0"/>
                </a:lnTo>
                <a:close/>
              </a:path>
            </a:pathLst>
          </a:custGeom>
          <a:solidFill>
            <a:srgbClr val="DDDD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 descr=""/>
          <p:cNvSpPr txBox="1"/>
          <p:nvPr/>
        </p:nvSpPr>
        <p:spPr>
          <a:xfrm>
            <a:off x="3646888" y="6629255"/>
            <a:ext cx="847725" cy="16129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850" spc="-125">
                <a:solidFill>
                  <a:srgbClr val="57636F"/>
                </a:solidFill>
                <a:latin typeface="Microsoft Sans Serif"/>
                <a:cs typeface="Microsoft Sans Serif"/>
              </a:rPr>
              <a:t>LES</a:t>
            </a:r>
            <a:r>
              <a:rPr dirty="0" sz="850" spc="15">
                <a:solidFill>
                  <a:srgbClr val="57636F"/>
                </a:solidFill>
                <a:latin typeface="Microsoft Sans Serif"/>
                <a:cs typeface="Microsoft Sans Serif"/>
              </a:rPr>
              <a:t> </a:t>
            </a:r>
            <a:r>
              <a:rPr dirty="0" sz="850" spc="-100">
                <a:solidFill>
                  <a:srgbClr val="57636F"/>
                </a:solidFill>
                <a:latin typeface="Microsoft Sans Serif"/>
                <a:cs typeface="Microsoft Sans Serif"/>
              </a:rPr>
              <a:t>POSTÉRIEURS</a:t>
            </a:r>
            <a:endParaRPr sz="850">
              <a:latin typeface="Microsoft Sans Serif"/>
              <a:cs typeface="Microsoft Sans Serif"/>
            </a:endParaRPr>
          </a:p>
        </p:txBody>
      </p:sp>
      <p:grpSp>
        <p:nvGrpSpPr>
          <p:cNvPr id="38" name="object 38" descr=""/>
          <p:cNvGrpSpPr/>
          <p:nvPr/>
        </p:nvGrpSpPr>
        <p:grpSpPr>
          <a:xfrm>
            <a:off x="757938" y="3003622"/>
            <a:ext cx="3769995" cy="3541395"/>
            <a:chOff x="757938" y="3003622"/>
            <a:chExt cx="3769995" cy="3541395"/>
          </a:xfrm>
        </p:grpSpPr>
        <p:sp>
          <p:nvSpPr>
            <p:cNvPr id="39" name="object 39" descr=""/>
            <p:cNvSpPr/>
            <p:nvPr/>
          </p:nvSpPr>
          <p:spPr>
            <a:xfrm>
              <a:off x="2675453" y="3941931"/>
              <a:ext cx="419100" cy="24130"/>
            </a:xfrm>
            <a:custGeom>
              <a:avLst/>
              <a:gdLst/>
              <a:ahLst/>
              <a:cxnLst/>
              <a:rect l="l" t="t" r="r" b="b"/>
              <a:pathLst>
                <a:path w="419100" h="24129">
                  <a:moveTo>
                    <a:pt x="0" y="6921"/>
                  </a:moveTo>
                  <a:lnTo>
                    <a:pt x="83747" y="19900"/>
                  </a:lnTo>
                  <a:lnTo>
                    <a:pt x="155298" y="23506"/>
                  </a:lnTo>
                  <a:lnTo>
                    <a:pt x="253924" y="17088"/>
                  </a:lnTo>
                  <a:lnTo>
                    <a:pt x="418896" y="0"/>
                  </a:lnTo>
                </a:path>
              </a:pathLst>
            </a:custGeom>
            <a:ln w="29972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1340032" y="3020104"/>
              <a:ext cx="1038225" cy="764540"/>
            </a:xfrm>
            <a:custGeom>
              <a:avLst/>
              <a:gdLst/>
              <a:ahLst/>
              <a:cxnLst/>
              <a:rect l="l" t="t" r="r" b="b"/>
              <a:pathLst>
                <a:path w="1038225" h="764539">
                  <a:moveTo>
                    <a:pt x="0" y="0"/>
                  </a:moveTo>
                  <a:lnTo>
                    <a:pt x="241801" y="57311"/>
                  </a:lnTo>
                  <a:lnTo>
                    <a:pt x="430509" y="156025"/>
                  </a:lnTo>
                  <a:lnTo>
                    <a:pt x="663420" y="367792"/>
                  </a:lnTo>
                  <a:lnTo>
                    <a:pt x="1037831" y="764260"/>
                  </a:lnTo>
                </a:path>
              </a:pathLst>
            </a:custGeom>
            <a:ln w="29972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2435529" y="3848793"/>
              <a:ext cx="169545" cy="89535"/>
            </a:xfrm>
            <a:custGeom>
              <a:avLst/>
              <a:gdLst/>
              <a:ahLst/>
              <a:cxnLst/>
              <a:rect l="l" t="t" r="r" b="b"/>
              <a:pathLst>
                <a:path w="169544" h="89535">
                  <a:moveTo>
                    <a:pt x="0" y="0"/>
                  </a:moveTo>
                  <a:lnTo>
                    <a:pt x="66795" y="49682"/>
                  </a:lnTo>
                  <a:lnTo>
                    <a:pt x="106692" y="75518"/>
                  </a:lnTo>
                  <a:lnTo>
                    <a:pt x="135559" y="85855"/>
                  </a:lnTo>
                  <a:lnTo>
                    <a:pt x="169265" y="89039"/>
                  </a:lnTo>
                </a:path>
              </a:pathLst>
            </a:custGeom>
            <a:ln w="29972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3156548" y="3854674"/>
              <a:ext cx="316865" cy="81280"/>
            </a:xfrm>
            <a:custGeom>
              <a:avLst/>
              <a:gdLst/>
              <a:ahLst/>
              <a:cxnLst/>
              <a:rect l="l" t="t" r="r" b="b"/>
              <a:pathLst>
                <a:path w="316864" h="81279">
                  <a:moveTo>
                    <a:pt x="0" y="81241"/>
                  </a:moveTo>
                  <a:lnTo>
                    <a:pt x="118618" y="60870"/>
                  </a:lnTo>
                  <a:lnTo>
                    <a:pt x="191141" y="45616"/>
                  </a:lnTo>
                  <a:lnTo>
                    <a:pt x="247252" y="27865"/>
                  </a:lnTo>
                  <a:lnTo>
                    <a:pt x="316636" y="0"/>
                  </a:lnTo>
                </a:path>
              </a:pathLst>
            </a:custGeom>
            <a:ln w="29972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3498386" y="3813755"/>
              <a:ext cx="563245" cy="135255"/>
            </a:xfrm>
            <a:custGeom>
              <a:avLst/>
              <a:gdLst/>
              <a:ahLst/>
              <a:cxnLst/>
              <a:rect l="l" t="t" r="r" b="b"/>
              <a:pathLst>
                <a:path w="563245" h="135254">
                  <a:moveTo>
                    <a:pt x="0" y="40914"/>
                  </a:moveTo>
                  <a:lnTo>
                    <a:pt x="183520" y="2873"/>
                  </a:lnTo>
                  <a:lnTo>
                    <a:pt x="303350" y="0"/>
                  </a:lnTo>
                  <a:lnTo>
                    <a:pt x="412281" y="41120"/>
                  </a:lnTo>
                  <a:lnTo>
                    <a:pt x="563105" y="135059"/>
                  </a:lnTo>
                </a:path>
              </a:pathLst>
            </a:custGeom>
            <a:ln w="29972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1538160" y="3910812"/>
              <a:ext cx="1981200" cy="1104265"/>
            </a:xfrm>
            <a:custGeom>
              <a:avLst/>
              <a:gdLst/>
              <a:ahLst/>
              <a:cxnLst/>
              <a:rect l="l" t="t" r="r" b="b"/>
              <a:pathLst>
                <a:path w="1981200" h="1104264">
                  <a:moveTo>
                    <a:pt x="1980831" y="621969"/>
                  </a:moveTo>
                  <a:lnTo>
                    <a:pt x="1978177" y="616343"/>
                  </a:lnTo>
                  <a:lnTo>
                    <a:pt x="1977326" y="608457"/>
                  </a:lnTo>
                  <a:lnTo>
                    <a:pt x="1976615" y="600367"/>
                  </a:lnTo>
                  <a:lnTo>
                    <a:pt x="1974392" y="594169"/>
                  </a:lnTo>
                  <a:lnTo>
                    <a:pt x="1977047" y="576834"/>
                  </a:lnTo>
                  <a:lnTo>
                    <a:pt x="1976221" y="559485"/>
                  </a:lnTo>
                  <a:lnTo>
                    <a:pt x="1974481" y="551980"/>
                  </a:lnTo>
                  <a:lnTo>
                    <a:pt x="1969973" y="545388"/>
                  </a:lnTo>
                  <a:lnTo>
                    <a:pt x="1960867" y="531774"/>
                  </a:lnTo>
                  <a:lnTo>
                    <a:pt x="1936915" y="487197"/>
                  </a:lnTo>
                  <a:lnTo>
                    <a:pt x="1916874" y="440486"/>
                  </a:lnTo>
                  <a:lnTo>
                    <a:pt x="1899615" y="392176"/>
                  </a:lnTo>
                  <a:lnTo>
                    <a:pt x="1883981" y="342811"/>
                  </a:lnTo>
                  <a:lnTo>
                    <a:pt x="1874977" y="317893"/>
                  </a:lnTo>
                  <a:lnTo>
                    <a:pt x="1864423" y="290969"/>
                  </a:lnTo>
                  <a:lnTo>
                    <a:pt x="1859534" y="275971"/>
                  </a:lnTo>
                  <a:lnTo>
                    <a:pt x="1855584" y="263855"/>
                  </a:lnTo>
                  <a:lnTo>
                    <a:pt x="1851748" y="238340"/>
                  </a:lnTo>
                  <a:lnTo>
                    <a:pt x="1854161" y="228168"/>
                  </a:lnTo>
                  <a:lnTo>
                    <a:pt x="1858340" y="218020"/>
                  </a:lnTo>
                  <a:lnTo>
                    <a:pt x="1859495" y="208330"/>
                  </a:lnTo>
                  <a:lnTo>
                    <a:pt x="1853044" y="199898"/>
                  </a:lnTo>
                  <a:lnTo>
                    <a:pt x="1852777" y="199555"/>
                  </a:lnTo>
                  <a:lnTo>
                    <a:pt x="1845602" y="197319"/>
                  </a:lnTo>
                  <a:lnTo>
                    <a:pt x="1837829" y="198094"/>
                  </a:lnTo>
                  <a:lnTo>
                    <a:pt x="1829904" y="199694"/>
                  </a:lnTo>
                  <a:lnTo>
                    <a:pt x="1822297" y="199898"/>
                  </a:lnTo>
                  <a:lnTo>
                    <a:pt x="1819541" y="198640"/>
                  </a:lnTo>
                  <a:lnTo>
                    <a:pt x="1811578" y="195618"/>
                  </a:lnTo>
                  <a:lnTo>
                    <a:pt x="1803641" y="192760"/>
                  </a:lnTo>
                  <a:lnTo>
                    <a:pt x="1800948" y="192024"/>
                  </a:lnTo>
                  <a:lnTo>
                    <a:pt x="1790141" y="185724"/>
                  </a:lnTo>
                  <a:lnTo>
                    <a:pt x="1752269" y="158623"/>
                  </a:lnTo>
                  <a:lnTo>
                    <a:pt x="1747126" y="153365"/>
                  </a:lnTo>
                  <a:lnTo>
                    <a:pt x="1740852" y="150406"/>
                  </a:lnTo>
                  <a:lnTo>
                    <a:pt x="1700288" y="163347"/>
                  </a:lnTo>
                  <a:lnTo>
                    <a:pt x="1691678" y="170561"/>
                  </a:lnTo>
                  <a:lnTo>
                    <a:pt x="1681619" y="178155"/>
                  </a:lnTo>
                  <a:lnTo>
                    <a:pt x="1673021" y="183007"/>
                  </a:lnTo>
                  <a:lnTo>
                    <a:pt x="1663890" y="186740"/>
                  </a:lnTo>
                  <a:lnTo>
                    <a:pt x="1652295" y="190944"/>
                  </a:lnTo>
                  <a:lnTo>
                    <a:pt x="1635239" y="199402"/>
                  </a:lnTo>
                  <a:lnTo>
                    <a:pt x="1621840" y="209143"/>
                  </a:lnTo>
                  <a:lnTo>
                    <a:pt x="1609064" y="218694"/>
                  </a:lnTo>
                  <a:lnTo>
                    <a:pt x="1593900" y="226580"/>
                  </a:lnTo>
                  <a:lnTo>
                    <a:pt x="1579537" y="231140"/>
                  </a:lnTo>
                  <a:lnTo>
                    <a:pt x="1565033" y="235000"/>
                  </a:lnTo>
                  <a:lnTo>
                    <a:pt x="1551139" y="239458"/>
                  </a:lnTo>
                  <a:lnTo>
                    <a:pt x="1544929" y="239801"/>
                  </a:lnTo>
                  <a:lnTo>
                    <a:pt x="1530870" y="239953"/>
                  </a:lnTo>
                  <a:lnTo>
                    <a:pt x="1516634" y="238645"/>
                  </a:lnTo>
                  <a:lnTo>
                    <a:pt x="1488706" y="234467"/>
                  </a:lnTo>
                  <a:lnTo>
                    <a:pt x="1474152" y="233616"/>
                  </a:lnTo>
                  <a:lnTo>
                    <a:pt x="1407845" y="233616"/>
                  </a:lnTo>
                  <a:lnTo>
                    <a:pt x="1367497" y="231622"/>
                  </a:lnTo>
                  <a:lnTo>
                    <a:pt x="1326870" y="227190"/>
                  </a:lnTo>
                  <a:lnTo>
                    <a:pt x="1326870" y="999109"/>
                  </a:lnTo>
                  <a:lnTo>
                    <a:pt x="1326108" y="999794"/>
                  </a:lnTo>
                  <a:lnTo>
                    <a:pt x="1318158" y="1004608"/>
                  </a:lnTo>
                  <a:lnTo>
                    <a:pt x="1316266" y="1005332"/>
                  </a:lnTo>
                  <a:lnTo>
                    <a:pt x="1316736" y="1002855"/>
                  </a:lnTo>
                  <a:lnTo>
                    <a:pt x="1323594" y="999909"/>
                  </a:lnTo>
                  <a:lnTo>
                    <a:pt x="1326870" y="999109"/>
                  </a:lnTo>
                  <a:lnTo>
                    <a:pt x="1326870" y="227190"/>
                  </a:lnTo>
                  <a:lnTo>
                    <a:pt x="1287792" y="222910"/>
                  </a:lnTo>
                  <a:lnTo>
                    <a:pt x="1280985" y="222580"/>
                  </a:lnTo>
                  <a:lnTo>
                    <a:pt x="1280985" y="1020521"/>
                  </a:lnTo>
                  <a:lnTo>
                    <a:pt x="1280655" y="1020686"/>
                  </a:lnTo>
                  <a:lnTo>
                    <a:pt x="1268412" y="1026426"/>
                  </a:lnTo>
                  <a:lnTo>
                    <a:pt x="1259433" y="1029157"/>
                  </a:lnTo>
                  <a:lnTo>
                    <a:pt x="1271308" y="1024039"/>
                  </a:lnTo>
                  <a:lnTo>
                    <a:pt x="1280985" y="1020521"/>
                  </a:lnTo>
                  <a:lnTo>
                    <a:pt x="1280985" y="222580"/>
                  </a:lnTo>
                  <a:lnTo>
                    <a:pt x="1247495" y="220941"/>
                  </a:lnTo>
                  <a:lnTo>
                    <a:pt x="1119619" y="220941"/>
                  </a:lnTo>
                  <a:lnTo>
                    <a:pt x="1095984" y="239953"/>
                  </a:lnTo>
                  <a:lnTo>
                    <a:pt x="1095756" y="242214"/>
                  </a:lnTo>
                  <a:lnTo>
                    <a:pt x="1082713" y="239852"/>
                  </a:lnTo>
                  <a:lnTo>
                    <a:pt x="1069301" y="234429"/>
                  </a:lnTo>
                  <a:lnTo>
                    <a:pt x="1055966" y="228371"/>
                  </a:lnTo>
                  <a:lnTo>
                    <a:pt x="1041209" y="223774"/>
                  </a:lnTo>
                  <a:lnTo>
                    <a:pt x="1009484" y="216535"/>
                  </a:lnTo>
                  <a:lnTo>
                    <a:pt x="977709" y="207124"/>
                  </a:lnTo>
                  <a:lnTo>
                    <a:pt x="946454" y="195021"/>
                  </a:lnTo>
                  <a:lnTo>
                    <a:pt x="916305" y="179730"/>
                  </a:lnTo>
                  <a:lnTo>
                    <a:pt x="906754" y="175742"/>
                  </a:lnTo>
                  <a:lnTo>
                    <a:pt x="896264" y="172923"/>
                  </a:lnTo>
                  <a:lnTo>
                    <a:pt x="886129" y="169875"/>
                  </a:lnTo>
                  <a:lnTo>
                    <a:pt x="884910" y="169202"/>
                  </a:lnTo>
                  <a:lnTo>
                    <a:pt x="877633" y="165201"/>
                  </a:lnTo>
                  <a:lnTo>
                    <a:pt x="872629" y="161099"/>
                  </a:lnTo>
                  <a:lnTo>
                    <a:pt x="870915" y="151587"/>
                  </a:lnTo>
                  <a:lnTo>
                    <a:pt x="862545" y="143344"/>
                  </a:lnTo>
                  <a:lnTo>
                    <a:pt x="861314" y="142138"/>
                  </a:lnTo>
                  <a:lnTo>
                    <a:pt x="858075" y="143344"/>
                  </a:lnTo>
                  <a:lnTo>
                    <a:pt x="852474" y="139471"/>
                  </a:lnTo>
                  <a:lnTo>
                    <a:pt x="841298" y="129882"/>
                  </a:lnTo>
                  <a:lnTo>
                    <a:pt x="821143" y="107708"/>
                  </a:lnTo>
                  <a:lnTo>
                    <a:pt x="809675" y="97802"/>
                  </a:lnTo>
                  <a:lnTo>
                    <a:pt x="802424" y="91884"/>
                  </a:lnTo>
                  <a:lnTo>
                    <a:pt x="798309" y="86893"/>
                  </a:lnTo>
                  <a:lnTo>
                    <a:pt x="794956" y="81610"/>
                  </a:lnTo>
                  <a:lnTo>
                    <a:pt x="790003" y="74777"/>
                  </a:lnTo>
                  <a:lnTo>
                    <a:pt x="781088" y="63411"/>
                  </a:lnTo>
                  <a:lnTo>
                    <a:pt x="772375" y="51727"/>
                  </a:lnTo>
                  <a:lnTo>
                    <a:pt x="763587" y="39789"/>
                  </a:lnTo>
                  <a:lnTo>
                    <a:pt x="754380" y="27660"/>
                  </a:lnTo>
                  <a:lnTo>
                    <a:pt x="746099" y="16471"/>
                  </a:lnTo>
                  <a:lnTo>
                    <a:pt x="737666" y="6502"/>
                  </a:lnTo>
                  <a:lnTo>
                    <a:pt x="728141" y="190"/>
                  </a:lnTo>
                  <a:lnTo>
                    <a:pt x="716546" y="0"/>
                  </a:lnTo>
                  <a:lnTo>
                    <a:pt x="709612" y="3225"/>
                  </a:lnTo>
                  <a:lnTo>
                    <a:pt x="702221" y="8382"/>
                  </a:lnTo>
                  <a:lnTo>
                    <a:pt x="688721" y="19227"/>
                  </a:lnTo>
                  <a:lnTo>
                    <a:pt x="675982" y="27266"/>
                  </a:lnTo>
                  <a:lnTo>
                    <a:pt x="662863" y="33324"/>
                  </a:lnTo>
                  <a:lnTo>
                    <a:pt x="649681" y="38658"/>
                  </a:lnTo>
                  <a:lnTo>
                    <a:pt x="636765" y="44551"/>
                  </a:lnTo>
                  <a:lnTo>
                    <a:pt x="627786" y="49771"/>
                  </a:lnTo>
                  <a:lnTo>
                    <a:pt x="610552" y="61277"/>
                  </a:lnTo>
                  <a:lnTo>
                    <a:pt x="602018" y="66446"/>
                  </a:lnTo>
                  <a:lnTo>
                    <a:pt x="594296" y="71031"/>
                  </a:lnTo>
                  <a:lnTo>
                    <a:pt x="586879" y="76060"/>
                  </a:lnTo>
                  <a:lnTo>
                    <a:pt x="579755" y="81356"/>
                  </a:lnTo>
                  <a:lnTo>
                    <a:pt x="572884" y="86791"/>
                  </a:lnTo>
                  <a:lnTo>
                    <a:pt x="563473" y="92430"/>
                  </a:lnTo>
                  <a:lnTo>
                    <a:pt x="554164" y="95364"/>
                  </a:lnTo>
                  <a:lnTo>
                    <a:pt x="544868" y="97688"/>
                  </a:lnTo>
                  <a:lnTo>
                    <a:pt x="535457" y="101523"/>
                  </a:lnTo>
                  <a:lnTo>
                    <a:pt x="530339" y="106121"/>
                  </a:lnTo>
                  <a:lnTo>
                    <a:pt x="525005" y="113068"/>
                  </a:lnTo>
                  <a:lnTo>
                    <a:pt x="519544" y="120332"/>
                  </a:lnTo>
                  <a:lnTo>
                    <a:pt x="514019" y="125920"/>
                  </a:lnTo>
                  <a:lnTo>
                    <a:pt x="501726" y="132892"/>
                  </a:lnTo>
                  <a:lnTo>
                    <a:pt x="489242" y="137629"/>
                  </a:lnTo>
                  <a:lnTo>
                    <a:pt x="477012" y="142392"/>
                  </a:lnTo>
                  <a:lnTo>
                    <a:pt x="465480" y="149453"/>
                  </a:lnTo>
                  <a:lnTo>
                    <a:pt x="460590" y="153428"/>
                  </a:lnTo>
                  <a:lnTo>
                    <a:pt x="456577" y="161925"/>
                  </a:lnTo>
                  <a:lnTo>
                    <a:pt x="447903" y="169202"/>
                  </a:lnTo>
                  <a:lnTo>
                    <a:pt x="444639" y="166039"/>
                  </a:lnTo>
                  <a:lnTo>
                    <a:pt x="439801" y="169545"/>
                  </a:lnTo>
                  <a:lnTo>
                    <a:pt x="433222" y="173647"/>
                  </a:lnTo>
                  <a:lnTo>
                    <a:pt x="426618" y="176834"/>
                  </a:lnTo>
                  <a:lnTo>
                    <a:pt x="419912" y="179755"/>
                  </a:lnTo>
                  <a:lnTo>
                    <a:pt x="412965" y="183108"/>
                  </a:lnTo>
                  <a:lnTo>
                    <a:pt x="394512" y="192913"/>
                  </a:lnTo>
                  <a:lnTo>
                    <a:pt x="375805" y="203276"/>
                  </a:lnTo>
                  <a:lnTo>
                    <a:pt x="357454" y="214604"/>
                  </a:lnTo>
                  <a:lnTo>
                    <a:pt x="334022" y="231749"/>
                  </a:lnTo>
                  <a:lnTo>
                    <a:pt x="328091" y="235432"/>
                  </a:lnTo>
                  <a:lnTo>
                    <a:pt x="290360" y="270179"/>
                  </a:lnTo>
                  <a:lnTo>
                    <a:pt x="279234" y="283159"/>
                  </a:lnTo>
                  <a:lnTo>
                    <a:pt x="267931" y="295770"/>
                  </a:lnTo>
                  <a:lnTo>
                    <a:pt x="256717" y="308991"/>
                  </a:lnTo>
                  <a:lnTo>
                    <a:pt x="245795" y="323824"/>
                  </a:lnTo>
                  <a:lnTo>
                    <a:pt x="240220" y="331203"/>
                  </a:lnTo>
                  <a:lnTo>
                    <a:pt x="228765" y="344220"/>
                  </a:lnTo>
                  <a:lnTo>
                    <a:pt x="223964" y="350570"/>
                  </a:lnTo>
                  <a:lnTo>
                    <a:pt x="219773" y="357454"/>
                  </a:lnTo>
                  <a:lnTo>
                    <a:pt x="216192" y="363778"/>
                  </a:lnTo>
                  <a:lnTo>
                    <a:pt x="212344" y="369887"/>
                  </a:lnTo>
                  <a:lnTo>
                    <a:pt x="207365" y="376123"/>
                  </a:lnTo>
                  <a:lnTo>
                    <a:pt x="198374" y="386232"/>
                  </a:lnTo>
                  <a:lnTo>
                    <a:pt x="171869" y="417144"/>
                  </a:lnTo>
                  <a:lnTo>
                    <a:pt x="138671" y="449516"/>
                  </a:lnTo>
                  <a:lnTo>
                    <a:pt x="116217" y="466318"/>
                  </a:lnTo>
                  <a:lnTo>
                    <a:pt x="106908" y="479285"/>
                  </a:lnTo>
                  <a:lnTo>
                    <a:pt x="94272" y="505409"/>
                  </a:lnTo>
                  <a:lnTo>
                    <a:pt x="89865" y="511746"/>
                  </a:lnTo>
                  <a:lnTo>
                    <a:pt x="80772" y="526745"/>
                  </a:lnTo>
                  <a:lnTo>
                    <a:pt x="72669" y="542353"/>
                  </a:lnTo>
                  <a:lnTo>
                    <a:pt x="64909" y="558330"/>
                  </a:lnTo>
                  <a:lnTo>
                    <a:pt x="56781" y="574408"/>
                  </a:lnTo>
                  <a:lnTo>
                    <a:pt x="51854" y="583552"/>
                  </a:lnTo>
                  <a:lnTo>
                    <a:pt x="46685" y="592988"/>
                  </a:lnTo>
                  <a:lnTo>
                    <a:pt x="41935" y="601726"/>
                  </a:lnTo>
                  <a:lnTo>
                    <a:pt x="37630" y="609955"/>
                  </a:lnTo>
                  <a:lnTo>
                    <a:pt x="34302" y="617601"/>
                  </a:lnTo>
                  <a:lnTo>
                    <a:pt x="28397" y="634047"/>
                  </a:lnTo>
                  <a:lnTo>
                    <a:pt x="24879" y="642035"/>
                  </a:lnTo>
                  <a:lnTo>
                    <a:pt x="24968" y="713905"/>
                  </a:lnTo>
                  <a:lnTo>
                    <a:pt x="23863" y="752881"/>
                  </a:lnTo>
                  <a:lnTo>
                    <a:pt x="20878" y="791070"/>
                  </a:lnTo>
                  <a:lnTo>
                    <a:pt x="6248" y="864831"/>
                  </a:lnTo>
                  <a:lnTo>
                    <a:pt x="0" y="902931"/>
                  </a:lnTo>
                  <a:lnTo>
                    <a:pt x="76" y="939393"/>
                  </a:lnTo>
                  <a:lnTo>
                    <a:pt x="14757" y="939368"/>
                  </a:lnTo>
                  <a:lnTo>
                    <a:pt x="28092" y="932916"/>
                  </a:lnTo>
                  <a:lnTo>
                    <a:pt x="41262" y="924763"/>
                  </a:lnTo>
                  <a:lnTo>
                    <a:pt x="55499" y="919632"/>
                  </a:lnTo>
                  <a:lnTo>
                    <a:pt x="69608" y="918591"/>
                  </a:lnTo>
                  <a:lnTo>
                    <a:pt x="83985" y="918756"/>
                  </a:lnTo>
                  <a:lnTo>
                    <a:pt x="98386" y="919391"/>
                  </a:lnTo>
                  <a:lnTo>
                    <a:pt x="112572" y="919772"/>
                  </a:lnTo>
                  <a:lnTo>
                    <a:pt x="165265" y="919810"/>
                  </a:lnTo>
                  <a:lnTo>
                    <a:pt x="183413" y="919810"/>
                  </a:lnTo>
                  <a:lnTo>
                    <a:pt x="197434" y="920686"/>
                  </a:lnTo>
                  <a:lnTo>
                    <a:pt x="211340" y="922845"/>
                  </a:lnTo>
                  <a:lnTo>
                    <a:pt x="225132" y="925169"/>
                  </a:lnTo>
                  <a:lnTo>
                    <a:pt x="239420" y="926541"/>
                  </a:lnTo>
                  <a:lnTo>
                    <a:pt x="289064" y="933056"/>
                  </a:lnTo>
                  <a:lnTo>
                    <a:pt x="323443" y="944397"/>
                  </a:lnTo>
                  <a:lnTo>
                    <a:pt x="358470" y="954506"/>
                  </a:lnTo>
                  <a:lnTo>
                    <a:pt x="407784" y="970191"/>
                  </a:lnTo>
                  <a:lnTo>
                    <a:pt x="470738" y="983538"/>
                  </a:lnTo>
                  <a:lnTo>
                    <a:pt x="509676" y="988034"/>
                  </a:lnTo>
                  <a:lnTo>
                    <a:pt x="516305" y="987691"/>
                  </a:lnTo>
                  <a:lnTo>
                    <a:pt x="522884" y="987717"/>
                  </a:lnTo>
                  <a:lnTo>
                    <a:pt x="529475" y="989025"/>
                  </a:lnTo>
                  <a:lnTo>
                    <a:pt x="535990" y="991235"/>
                  </a:lnTo>
                  <a:lnTo>
                    <a:pt x="543344" y="999871"/>
                  </a:lnTo>
                  <a:lnTo>
                    <a:pt x="556856" y="1002512"/>
                  </a:lnTo>
                  <a:lnTo>
                    <a:pt x="563092" y="998639"/>
                  </a:lnTo>
                  <a:lnTo>
                    <a:pt x="568794" y="1000340"/>
                  </a:lnTo>
                  <a:lnTo>
                    <a:pt x="575284" y="1001039"/>
                  </a:lnTo>
                  <a:lnTo>
                    <a:pt x="580478" y="1004798"/>
                  </a:lnTo>
                  <a:lnTo>
                    <a:pt x="584365" y="1011593"/>
                  </a:lnTo>
                  <a:lnTo>
                    <a:pt x="590537" y="1014082"/>
                  </a:lnTo>
                  <a:lnTo>
                    <a:pt x="596988" y="1016139"/>
                  </a:lnTo>
                  <a:lnTo>
                    <a:pt x="609790" y="1019695"/>
                  </a:lnTo>
                  <a:lnTo>
                    <a:pt x="624992" y="1025626"/>
                  </a:lnTo>
                  <a:lnTo>
                    <a:pt x="639394" y="1033373"/>
                  </a:lnTo>
                  <a:lnTo>
                    <a:pt x="653719" y="1041514"/>
                  </a:lnTo>
                  <a:lnTo>
                    <a:pt x="668667" y="1048613"/>
                  </a:lnTo>
                  <a:lnTo>
                    <a:pt x="679069" y="1051788"/>
                  </a:lnTo>
                  <a:lnTo>
                    <a:pt x="689470" y="1054150"/>
                  </a:lnTo>
                  <a:lnTo>
                    <a:pt x="699668" y="1057033"/>
                  </a:lnTo>
                  <a:lnTo>
                    <a:pt x="709422" y="1061834"/>
                  </a:lnTo>
                  <a:lnTo>
                    <a:pt x="750036" y="1093038"/>
                  </a:lnTo>
                  <a:lnTo>
                    <a:pt x="772883" y="1104150"/>
                  </a:lnTo>
                  <a:lnTo>
                    <a:pt x="796277" y="1103058"/>
                  </a:lnTo>
                  <a:lnTo>
                    <a:pt x="805586" y="1097013"/>
                  </a:lnTo>
                  <a:lnTo>
                    <a:pt x="814235" y="1087932"/>
                  </a:lnTo>
                  <a:lnTo>
                    <a:pt x="822515" y="1077417"/>
                  </a:lnTo>
                  <a:lnTo>
                    <a:pt x="830745" y="1067079"/>
                  </a:lnTo>
                  <a:lnTo>
                    <a:pt x="848093" y="1044155"/>
                  </a:lnTo>
                  <a:lnTo>
                    <a:pt x="860107" y="1025105"/>
                  </a:lnTo>
                  <a:lnTo>
                    <a:pt x="869403" y="1035926"/>
                  </a:lnTo>
                  <a:lnTo>
                    <a:pt x="884110" y="1046835"/>
                  </a:lnTo>
                  <a:lnTo>
                    <a:pt x="914019" y="1056005"/>
                  </a:lnTo>
                  <a:lnTo>
                    <a:pt x="946137" y="1058837"/>
                  </a:lnTo>
                  <a:lnTo>
                    <a:pt x="978623" y="1058316"/>
                  </a:lnTo>
                  <a:lnTo>
                    <a:pt x="1038466" y="1056462"/>
                  </a:lnTo>
                  <a:lnTo>
                    <a:pt x="1095184" y="1052093"/>
                  </a:lnTo>
                  <a:lnTo>
                    <a:pt x="1123899" y="1051140"/>
                  </a:lnTo>
                  <a:lnTo>
                    <a:pt x="1171092" y="1049274"/>
                  </a:lnTo>
                  <a:lnTo>
                    <a:pt x="1218095" y="1043368"/>
                  </a:lnTo>
                  <a:lnTo>
                    <a:pt x="1259166" y="1029271"/>
                  </a:lnTo>
                  <a:lnTo>
                    <a:pt x="1304531" y="1015911"/>
                  </a:lnTo>
                  <a:lnTo>
                    <a:pt x="1304709" y="1015898"/>
                  </a:lnTo>
                  <a:lnTo>
                    <a:pt x="1304899" y="1015796"/>
                  </a:lnTo>
                  <a:lnTo>
                    <a:pt x="1355178" y="1000975"/>
                  </a:lnTo>
                  <a:lnTo>
                    <a:pt x="1404912" y="985532"/>
                  </a:lnTo>
                  <a:lnTo>
                    <a:pt x="1453857" y="968552"/>
                  </a:lnTo>
                  <a:lnTo>
                    <a:pt x="1501521" y="949236"/>
                  </a:lnTo>
                  <a:lnTo>
                    <a:pt x="1529676" y="932002"/>
                  </a:lnTo>
                  <a:lnTo>
                    <a:pt x="1536039" y="927404"/>
                  </a:lnTo>
                  <a:lnTo>
                    <a:pt x="1575676" y="908900"/>
                  </a:lnTo>
                  <a:lnTo>
                    <a:pt x="1618703" y="897509"/>
                  </a:lnTo>
                  <a:lnTo>
                    <a:pt x="1627124" y="895235"/>
                  </a:lnTo>
                  <a:lnTo>
                    <a:pt x="1633931" y="892302"/>
                  </a:lnTo>
                  <a:lnTo>
                    <a:pt x="1639163" y="887971"/>
                  </a:lnTo>
                  <a:lnTo>
                    <a:pt x="1647101" y="878116"/>
                  </a:lnTo>
                  <a:lnTo>
                    <a:pt x="1652092" y="874077"/>
                  </a:lnTo>
                  <a:lnTo>
                    <a:pt x="1660105" y="870699"/>
                  </a:lnTo>
                  <a:lnTo>
                    <a:pt x="1669554" y="868121"/>
                  </a:lnTo>
                  <a:lnTo>
                    <a:pt x="1679232" y="865936"/>
                  </a:lnTo>
                  <a:lnTo>
                    <a:pt x="1687906" y="863714"/>
                  </a:lnTo>
                  <a:lnTo>
                    <a:pt x="1714093" y="855903"/>
                  </a:lnTo>
                  <a:lnTo>
                    <a:pt x="1736420" y="850125"/>
                  </a:lnTo>
                  <a:lnTo>
                    <a:pt x="1762671" y="842543"/>
                  </a:lnTo>
                  <a:lnTo>
                    <a:pt x="1769021" y="840905"/>
                  </a:lnTo>
                  <a:lnTo>
                    <a:pt x="1776006" y="839241"/>
                  </a:lnTo>
                  <a:lnTo>
                    <a:pt x="1782864" y="837336"/>
                  </a:lnTo>
                  <a:lnTo>
                    <a:pt x="1788807" y="834948"/>
                  </a:lnTo>
                  <a:lnTo>
                    <a:pt x="1800110" y="829208"/>
                  </a:lnTo>
                  <a:lnTo>
                    <a:pt x="1812290" y="822807"/>
                  </a:lnTo>
                  <a:lnTo>
                    <a:pt x="1816430" y="820381"/>
                  </a:lnTo>
                  <a:lnTo>
                    <a:pt x="1823986" y="815962"/>
                  </a:lnTo>
                  <a:lnTo>
                    <a:pt x="1833829" y="808913"/>
                  </a:lnTo>
                  <a:lnTo>
                    <a:pt x="1838642" y="803490"/>
                  </a:lnTo>
                  <a:lnTo>
                    <a:pt x="1838121" y="801535"/>
                  </a:lnTo>
                  <a:lnTo>
                    <a:pt x="1838388" y="800620"/>
                  </a:lnTo>
                  <a:lnTo>
                    <a:pt x="1845500" y="798334"/>
                  </a:lnTo>
                  <a:lnTo>
                    <a:pt x="1859495" y="791857"/>
                  </a:lnTo>
                  <a:lnTo>
                    <a:pt x="1868043" y="784009"/>
                  </a:lnTo>
                  <a:lnTo>
                    <a:pt x="1876323" y="775576"/>
                  </a:lnTo>
                  <a:lnTo>
                    <a:pt x="1889506" y="767346"/>
                  </a:lnTo>
                  <a:lnTo>
                    <a:pt x="1897087" y="763549"/>
                  </a:lnTo>
                  <a:lnTo>
                    <a:pt x="1912785" y="754710"/>
                  </a:lnTo>
                  <a:lnTo>
                    <a:pt x="1919528" y="751154"/>
                  </a:lnTo>
                  <a:lnTo>
                    <a:pt x="1937651" y="743521"/>
                  </a:lnTo>
                  <a:lnTo>
                    <a:pt x="1954339" y="735584"/>
                  </a:lnTo>
                  <a:lnTo>
                    <a:pt x="1965299" y="724865"/>
                  </a:lnTo>
                  <a:lnTo>
                    <a:pt x="1966252" y="708825"/>
                  </a:lnTo>
                  <a:lnTo>
                    <a:pt x="1965731" y="698030"/>
                  </a:lnTo>
                  <a:lnTo>
                    <a:pt x="1968068" y="685774"/>
                  </a:lnTo>
                  <a:lnTo>
                    <a:pt x="1971141" y="673582"/>
                  </a:lnTo>
                  <a:lnTo>
                    <a:pt x="1972805" y="662990"/>
                  </a:lnTo>
                  <a:lnTo>
                    <a:pt x="1974481" y="655027"/>
                  </a:lnTo>
                  <a:lnTo>
                    <a:pt x="1977847" y="641705"/>
                  </a:lnTo>
                  <a:lnTo>
                    <a:pt x="1980692" y="628777"/>
                  </a:lnTo>
                  <a:lnTo>
                    <a:pt x="1980831" y="6219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776983" y="3794546"/>
              <a:ext cx="0" cy="466725"/>
            </a:xfrm>
            <a:custGeom>
              <a:avLst/>
              <a:gdLst/>
              <a:ahLst/>
              <a:cxnLst/>
              <a:rect l="l" t="t" r="r" b="b"/>
              <a:pathLst>
                <a:path w="0" h="466725">
                  <a:moveTo>
                    <a:pt x="0" y="466166"/>
                  </a:moveTo>
                  <a:lnTo>
                    <a:pt x="0" y="0"/>
                  </a:lnTo>
                </a:path>
              </a:pathLst>
            </a:custGeom>
            <a:ln w="8559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759853" y="3775786"/>
              <a:ext cx="34290" cy="36195"/>
            </a:xfrm>
            <a:custGeom>
              <a:avLst/>
              <a:gdLst/>
              <a:ahLst/>
              <a:cxnLst/>
              <a:rect l="l" t="t" r="r" b="b"/>
              <a:pathLst>
                <a:path w="34290" h="36195">
                  <a:moveTo>
                    <a:pt x="34239" y="9309"/>
                  </a:moveTo>
                  <a:lnTo>
                    <a:pt x="32689" y="7759"/>
                  </a:lnTo>
                  <a:lnTo>
                    <a:pt x="32689" y="7023"/>
                  </a:lnTo>
                  <a:lnTo>
                    <a:pt x="25666" y="0"/>
                  </a:lnTo>
                  <a:lnTo>
                    <a:pt x="8318" y="0"/>
                  </a:lnTo>
                  <a:lnTo>
                    <a:pt x="1295" y="7023"/>
                  </a:lnTo>
                  <a:lnTo>
                    <a:pt x="1295" y="8013"/>
                  </a:lnTo>
                  <a:lnTo>
                    <a:pt x="0" y="9309"/>
                  </a:lnTo>
                  <a:lnTo>
                    <a:pt x="0" y="28219"/>
                  </a:lnTo>
                  <a:lnTo>
                    <a:pt x="7658" y="35890"/>
                  </a:lnTo>
                  <a:lnTo>
                    <a:pt x="17119" y="35890"/>
                  </a:lnTo>
                  <a:lnTo>
                    <a:pt x="26581" y="35890"/>
                  </a:lnTo>
                  <a:lnTo>
                    <a:pt x="34239" y="28219"/>
                  </a:lnTo>
                  <a:lnTo>
                    <a:pt x="34239" y="9309"/>
                  </a:lnTo>
                  <a:close/>
                </a:path>
              </a:pathLst>
            </a:custGeom>
            <a:solidFill>
              <a:srgbClr val="769C8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761151" y="3775781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>
                  <a:moveTo>
                    <a:pt x="15697" y="31394"/>
                  </a:moveTo>
                  <a:lnTo>
                    <a:pt x="24371" y="31394"/>
                  </a:lnTo>
                  <a:lnTo>
                    <a:pt x="31394" y="24371"/>
                  </a:lnTo>
                  <a:lnTo>
                    <a:pt x="31394" y="15697"/>
                  </a:lnTo>
                  <a:lnTo>
                    <a:pt x="31394" y="7023"/>
                  </a:lnTo>
                  <a:lnTo>
                    <a:pt x="24371" y="0"/>
                  </a:lnTo>
                  <a:lnTo>
                    <a:pt x="15697" y="0"/>
                  </a:lnTo>
                  <a:lnTo>
                    <a:pt x="7023" y="0"/>
                  </a:lnTo>
                  <a:lnTo>
                    <a:pt x="0" y="7023"/>
                  </a:lnTo>
                  <a:lnTo>
                    <a:pt x="0" y="15697"/>
                  </a:lnTo>
                  <a:lnTo>
                    <a:pt x="0" y="24371"/>
                  </a:lnTo>
                  <a:lnTo>
                    <a:pt x="7023" y="31394"/>
                  </a:lnTo>
                  <a:lnTo>
                    <a:pt x="15697" y="31394"/>
                  </a:lnTo>
                  <a:close/>
                </a:path>
              </a:pathLst>
            </a:custGeom>
            <a:ln w="64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866011" y="3400003"/>
              <a:ext cx="212090" cy="636905"/>
            </a:xfrm>
            <a:custGeom>
              <a:avLst/>
              <a:gdLst/>
              <a:ahLst/>
              <a:cxnLst/>
              <a:rect l="l" t="t" r="r" b="b"/>
              <a:pathLst>
                <a:path w="212090" h="636904">
                  <a:moveTo>
                    <a:pt x="211734" y="636828"/>
                  </a:moveTo>
                  <a:lnTo>
                    <a:pt x="0" y="0"/>
                  </a:lnTo>
                </a:path>
              </a:pathLst>
            </a:custGeom>
            <a:ln w="8559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1995987" y="6510309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>
                  <a:moveTo>
                    <a:pt x="24371" y="0"/>
                  </a:moveTo>
                  <a:lnTo>
                    <a:pt x="7023" y="0"/>
                  </a:lnTo>
                  <a:lnTo>
                    <a:pt x="0" y="7023"/>
                  </a:lnTo>
                  <a:lnTo>
                    <a:pt x="0" y="24371"/>
                  </a:lnTo>
                  <a:lnTo>
                    <a:pt x="7023" y="31394"/>
                  </a:lnTo>
                  <a:lnTo>
                    <a:pt x="15697" y="31394"/>
                  </a:lnTo>
                  <a:lnTo>
                    <a:pt x="24371" y="31394"/>
                  </a:lnTo>
                  <a:lnTo>
                    <a:pt x="31394" y="24371"/>
                  </a:lnTo>
                  <a:lnTo>
                    <a:pt x="31394" y="7023"/>
                  </a:lnTo>
                  <a:lnTo>
                    <a:pt x="24371" y="0"/>
                  </a:lnTo>
                  <a:close/>
                </a:path>
              </a:pathLst>
            </a:custGeom>
            <a:solidFill>
              <a:srgbClr val="769C8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1995987" y="6510309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>
                  <a:moveTo>
                    <a:pt x="15697" y="31394"/>
                  </a:moveTo>
                  <a:lnTo>
                    <a:pt x="24371" y="31394"/>
                  </a:lnTo>
                  <a:lnTo>
                    <a:pt x="31394" y="24371"/>
                  </a:lnTo>
                  <a:lnTo>
                    <a:pt x="31394" y="15697"/>
                  </a:lnTo>
                  <a:lnTo>
                    <a:pt x="31394" y="7023"/>
                  </a:lnTo>
                  <a:lnTo>
                    <a:pt x="24371" y="0"/>
                  </a:lnTo>
                  <a:lnTo>
                    <a:pt x="15697" y="0"/>
                  </a:lnTo>
                  <a:lnTo>
                    <a:pt x="7023" y="0"/>
                  </a:lnTo>
                  <a:lnTo>
                    <a:pt x="0" y="7023"/>
                  </a:lnTo>
                  <a:lnTo>
                    <a:pt x="0" y="15697"/>
                  </a:lnTo>
                  <a:lnTo>
                    <a:pt x="0" y="24371"/>
                  </a:lnTo>
                  <a:lnTo>
                    <a:pt x="7023" y="31394"/>
                  </a:lnTo>
                  <a:lnTo>
                    <a:pt x="15697" y="31394"/>
                  </a:lnTo>
                  <a:close/>
                </a:path>
              </a:pathLst>
            </a:custGeom>
            <a:ln w="64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4100641" y="6505455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>
                  <a:moveTo>
                    <a:pt x="24371" y="0"/>
                  </a:moveTo>
                  <a:lnTo>
                    <a:pt x="7023" y="0"/>
                  </a:lnTo>
                  <a:lnTo>
                    <a:pt x="0" y="7023"/>
                  </a:lnTo>
                  <a:lnTo>
                    <a:pt x="0" y="24371"/>
                  </a:lnTo>
                  <a:lnTo>
                    <a:pt x="7023" y="31394"/>
                  </a:lnTo>
                  <a:lnTo>
                    <a:pt x="15697" y="31394"/>
                  </a:lnTo>
                  <a:lnTo>
                    <a:pt x="24371" y="31394"/>
                  </a:lnTo>
                  <a:lnTo>
                    <a:pt x="31394" y="24371"/>
                  </a:lnTo>
                  <a:lnTo>
                    <a:pt x="31394" y="7023"/>
                  </a:lnTo>
                  <a:lnTo>
                    <a:pt x="24371" y="0"/>
                  </a:lnTo>
                  <a:close/>
                </a:path>
              </a:pathLst>
            </a:custGeom>
            <a:solidFill>
              <a:srgbClr val="769C8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4100641" y="6505455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>
                  <a:moveTo>
                    <a:pt x="15697" y="31394"/>
                  </a:moveTo>
                  <a:lnTo>
                    <a:pt x="24371" y="31394"/>
                  </a:lnTo>
                  <a:lnTo>
                    <a:pt x="31394" y="24371"/>
                  </a:lnTo>
                  <a:lnTo>
                    <a:pt x="31394" y="15697"/>
                  </a:lnTo>
                  <a:lnTo>
                    <a:pt x="31394" y="7023"/>
                  </a:lnTo>
                  <a:lnTo>
                    <a:pt x="24371" y="0"/>
                  </a:lnTo>
                  <a:lnTo>
                    <a:pt x="15697" y="0"/>
                  </a:lnTo>
                  <a:lnTo>
                    <a:pt x="7023" y="0"/>
                  </a:lnTo>
                  <a:lnTo>
                    <a:pt x="0" y="7023"/>
                  </a:lnTo>
                  <a:lnTo>
                    <a:pt x="0" y="15697"/>
                  </a:lnTo>
                  <a:lnTo>
                    <a:pt x="0" y="24371"/>
                  </a:lnTo>
                  <a:lnTo>
                    <a:pt x="7023" y="31394"/>
                  </a:lnTo>
                  <a:lnTo>
                    <a:pt x="15697" y="31394"/>
                  </a:lnTo>
                  <a:close/>
                </a:path>
              </a:pathLst>
            </a:custGeom>
            <a:ln w="64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4492834" y="4280700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>
                  <a:moveTo>
                    <a:pt x="24371" y="0"/>
                  </a:moveTo>
                  <a:lnTo>
                    <a:pt x="7023" y="0"/>
                  </a:lnTo>
                  <a:lnTo>
                    <a:pt x="0" y="7023"/>
                  </a:lnTo>
                  <a:lnTo>
                    <a:pt x="0" y="24371"/>
                  </a:lnTo>
                  <a:lnTo>
                    <a:pt x="7023" y="31394"/>
                  </a:lnTo>
                  <a:lnTo>
                    <a:pt x="15697" y="31394"/>
                  </a:lnTo>
                  <a:lnTo>
                    <a:pt x="24371" y="31394"/>
                  </a:lnTo>
                  <a:lnTo>
                    <a:pt x="31394" y="24371"/>
                  </a:lnTo>
                  <a:lnTo>
                    <a:pt x="31394" y="7023"/>
                  </a:lnTo>
                  <a:lnTo>
                    <a:pt x="24371" y="0"/>
                  </a:lnTo>
                  <a:close/>
                </a:path>
              </a:pathLst>
            </a:custGeom>
            <a:solidFill>
              <a:srgbClr val="769C8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4492834" y="4280700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>
                  <a:moveTo>
                    <a:pt x="15697" y="31394"/>
                  </a:moveTo>
                  <a:lnTo>
                    <a:pt x="24371" y="31394"/>
                  </a:lnTo>
                  <a:lnTo>
                    <a:pt x="31394" y="24371"/>
                  </a:lnTo>
                  <a:lnTo>
                    <a:pt x="31394" y="15697"/>
                  </a:lnTo>
                  <a:lnTo>
                    <a:pt x="31394" y="7023"/>
                  </a:lnTo>
                  <a:lnTo>
                    <a:pt x="24371" y="0"/>
                  </a:lnTo>
                  <a:lnTo>
                    <a:pt x="15697" y="0"/>
                  </a:lnTo>
                  <a:lnTo>
                    <a:pt x="7023" y="0"/>
                  </a:lnTo>
                  <a:lnTo>
                    <a:pt x="0" y="7023"/>
                  </a:lnTo>
                  <a:lnTo>
                    <a:pt x="0" y="15697"/>
                  </a:lnTo>
                  <a:lnTo>
                    <a:pt x="0" y="24371"/>
                  </a:lnTo>
                  <a:lnTo>
                    <a:pt x="7023" y="31394"/>
                  </a:lnTo>
                  <a:lnTo>
                    <a:pt x="15697" y="31394"/>
                  </a:lnTo>
                  <a:close/>
                </a:path>
              </a:pathLst>
            </a:custGeom>
            <a:ln w="64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 descr=""/>
            <p:cNvSpPr/>
            <p:nvPr/>
          </p:nvSpPr>
          <p:spPr>
            <a:xfrm>
              <a:off x="3630903" y="4367747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>
                  <a:moveTo>
                    <a:pt x="24371" y="0"/>
                  </a:moveTo>
                  <a:lnTo>
                    <a:pt x="15697" y="0"/>
                  </a:lnTo>
                  <a:lnTo>
                    <a:pt x="7023" y="0"/>
                  </a:lnTo>
                  <a:lnTo>
                    <a:pt x="0" y="7023"/>
                  </a:lnTo>
                  <a:lnTo>
                    <a:pt x="0" y="24371"/>
                  </a:lnTo>
                  <a:lnTo>
                    <a:pt x="7023" y="31394"/>
                  </a:lnTo>
                  <a:lnTo>
                    <a:pt x="24371" y="31394"/>
                  </a:lnTo>
                  <a:lnTo>
                    <a:pt x="31394" y="24371"/>
                  </a:lnTo>
                  <a:lnTo>
                    <a:pt x="31394" y="7023"/>
                  </a:lnTo>
                  <a:lnTo>
                    <a:pt x="24371" y="0"/>
                  </a:lnTo>
                  <a:close/>
                </a:path>
              </a:pathLst>
            </a:custGeom>
            <a:solidFill>
              <a:srgbClr val="769C8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3630903" y="4367747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>
                  <a:moveTo>
                    <a:pt x="15697" y="0"/>
                  </a:moveTo>
                  <a:lnTo>
                    <a:pt x="7023" y="0"/>
                  </a:lnTo>
                  <a:lnTo>
                    <a:pt x="0" y="7023"/>
                  </a:lnTo>
                  <a:lnTo>
                    <a:pt x="0" y="15697"/>
                  </a:lnTo>
                  <a:lnTo>
                    <a:pt x="0" y="24371"/>
                  </a:lnTo>
                  <a:lnTo>
                    <a:pt x="7023" y="31394"/>
                  </a:lnTo>
                  <a:lnTo>
                    <a:pt x="15697" y="31394"/>
                  </a:lnTo>
                  <a:lnTo>
                    <a:pt x="24371" y="31394"/>
                  </a:lnTo>
                  <a:lnTo>
                    <a:pt x="31394" y="24371"/>
                  </a:lnTo>
                  <a:lnTo>
                    <a:pt x="31394" y="15697"/>
                  </a:lnTo>
                  <a:lnTo>
                    <a:pt x="31394" y="7023"/>
                  </a:lnTo>
                  <a:lnTo>
                    <a:pt x="24371" y="0"/>
                  </a:lnTo>
                  <a:lnTo>
                    <a:pt x="15697" y="0"/>
                  </a:lnTo>
                  <a:close/>
                </a:path>
              </a:pathLst>
            </a:custGeom>
            <a:ln w="64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 descr=""/>
            <p:cNvSpPr/>
            <p:nvPr/>
          </p:nvSpPr>
          <p:spPr>
            <a:xfrm>
              <a:off x="1705985" y="3005414"/>
              <a:ext cx="0" cy="293370"/>
            </a:xfrm>
            <a:custGeom>
              <a:avLst/>
              <a:gdLst/>
              <a:ahLst/>
              <a:cxnLst/>
              <a:rect l="l" t="t" r="r" b="b"/>
              <a:pathLst>
                <a:path w="0" h="293370">
                  <a:moveTo>
                    <a:pt x="0" y="0"/>
                  </a:moveTo>
                  <a:lnTo>
                    <a:pt x="0" y="293179"/>
                  </a:lnTo>
                </a:path>
              </a:pathLst>
            </a:custGeom>
            <a:ln w="8559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 descr=""/>
            <p:cNvSpPr/>
            <p:nvPr/>
          </p:nvSpPr>
          <p:spPr>
            <a:xfrm>
              <a:off x="1688858" y="3281476"/>
              <a:ext cx="34290" cy="36195"/>
            </a:xfrm>
            <a:custGeom>
              <a:avLst/>
              <a:gdLst/>
              <a:ahLst/>
              <a:cxnLst/>
              <a:rect l="l" t="t" r="r" b="b"/>
              <a:pathLst>
                <a:path w="34289" h="36195">
                  <a:moveTo>
                    <a:pt x="34239" y="7670"/>
                  </a:moveTo>
                  <a:lnTo>
                    <a:pt x="26581" y="0"/>
                  </a:lnTo>
                  <a:lnTo>
                    <a:pt x="17119" y="0"/>
                  </a:lnTo>
                  <a:lnTo>
                    <a:pt x="7658" y="0"/>
                  </a:lnTo>
                  <a:lnTo>
                    <a:pt x="0" y="7670"/>
                  </a:lnTo>
                  <a:lnTo>
                    <a:pt x="0" y="26581"/>
                  </a:lnTo>
                  <a:lnTo>
                    <a:pt x="1562" y="28155"/>
                  </a:lnTo>
                  <a:lnTo>
                    <a:pt x="1562" y="28867"/>
                  </a:lnTo>
                  <a:lnTo>
                    <a:pt x="8585" y="35890"/>
                  </a:lnTo>
                  <a:lnTo>
                    <a:pt x="25933" y="35890"/>
                  </a:lnTo>
                  <a:lnTo>
                    <a:pt x="32956" y="28867"/>
                  </a:lnTo>
                  <a:lnTo>
                    <a:pt x="32956" y="27876"/>
                  </a:lnTo>
                  <a:lnTo>
                    <a:pt x="34239" y="26581"/>
                  </a:lnTo>
                  <a:lnTo>
                    <a:pt x="34239" y="7670"/>
                  </a:lnTo>
                  <a:close/>
                </a:path>
              </a:pathLst>
            </a:custGeom>
            <a:solidFill>
              <a:srgbClr val="769C8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 descr=""/>
            <p:cNvSpPr/>
            <p:nvPr/>
          </p:nvSpPr>
          <p:spPr>
            <a:xfrm>
              <a:off x="1690423" y="3285971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>
                  <a:moveTo>
                    <a:pt x="15697" y="0"/>
                  </a:moveTo>
                  <a:lnTo>
                    <a:pt x="7023" y="0"/>
                  </a:lnTo>
                  <a:lnTo>
                    <a:pt x="0" y="7023"/>
                  </a:lnTo>
                  <a:lnTo>
                    <a:pt x="0" y="15697"/>
                  </a:lnTo>
                  <a:lnTo>
                    <a:pt x="0" y="24371"/>
                  </a:lnTo>
                  <a:lnTo>
                    <a:pt x="7023" y="31394"/>
                  </a:lnTo>
                  <a:lnTo>
                    <a:pt x="15697" y="31394"/>
                  </a:lnTo>
                  <a:lnTo>
                    <a:pt x="24371" y="31394"/>
                  </a:lnTo>
                  <a:lnTo>
                    <a:pt x="31394" y="24371"/>
                  </a:lnTo>
                  <a:lnTo>
                    <a:pt x="31394" y="15697"/>
                  </a:lnTo>
                  <a:lnTo>
                    <a:pt x="31394" y="7023"/>
                  </a:lnTo>
                  <a:lnTo>
                    <a:pt x="24371" y="0"/>
                  </a:lnTo>
                  <a:lnTo>
                    <a:pt x="15697" y="0"/>
                  </a:lnTo>
                  <a:close/>
                </a:path>
              </a:pathLst>
            </a:custGeom>
            <a:ln w="64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0" name="object 6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54961" y="3003622"/>
              <a:ext cx="150376" cy="205606"/>
            </a:xfrm>
            <a:prstGeom prst="rect">
              <a:avLst/>
            </a:prstGeom>
          </p:spPr>
        </p:pic>
        <p:sp>
          <p:nvSpPr>
            <p:cNvPr id="61" name="object 61" descr=""/>
            <p:cNvSpPr/>
            <p:nvPr/>
          </p:nvSpPr>
          <p:spPr>
            <a:xfrm>
              <a:off x="1527260" y="4424004"/>
              <a:ext cx="299720" cy="666115"/>
            </a:xfrm>
            <a:custGeom>
              <a:avLst/>
              <a:gdLst/>
              <a:ahLst/>
              <a:cxnLst/>
              <a:rect l="l" t="t" r="r" b="b"/>
              <a:pathLst>
                <a:path w="299719" h="666114">
                  <a:moveTo>
                    <a:pt x="62860" y="0"/>
                  </a:moveTo>
                  <a:lnTo>
                    <a:pt x="0" y="268761"/>
                  </a:lnTo>
                  <a:lnTo>
                    <a:pt x="3699" y="427683"/>
                  </a:lnTo>
                  <a:lnTo>
                    <a:pt x="96144" y="539169"/>
                  </a:lnTo>
                  <a:lnTo>
                    <a:pt x="299524" y="665619"/>
                  </a:lnTo>
                </a:path>
              </a:pathLst>
            </a:custGeom>
            <a:ln w="29971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 descr=""/>
            <p:cNvSpPr/>
            <p:nvPr/>
          </p:nvSpPr>
          <p:spPr>
            <a:xfrm>
              <a:off x="1383808" y="4807454"/>
              <a:ext cx="209550" cy="0"/>
            </a:xfrm>
            <a:custGeom>
              <a:avLst/>
              <a:gdLst/>
              <a:ahLst/>
              <a:cxnLst/>
              <a:rect l="l" t="t" r="r" b="b"/>
              <a:pathLst>
                <a:path w="209550" h="0">
                  <a:moveTo>
                    <a:pt x="209346" y="0"/>
                  </a:moveTo>
                  <a:lnTo>
                    <a:pt x="0" y="0"/>
                  </a:lnTo>
                </a:path>
              </a:pathLst>
            </a:custGeom>
            <a:ln w="8559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 descr=""/>
            <p:cNvSpPr/>
            <p:nvPr/>
          </p:nvSpPr>
          <p:spPr>
            <a:xfrm>
              <a:off x="790133" y="3225510"/>
              <a:ext cx="165100" cy="377825"/>
            </a:xfrm>
            <a:custGeom>
              <a:avLst/>
              <a:gdLst/>
              <a:ahLst/>
              <a:cxnLst/>
              <a:rect l="l" t="t" r="r" b="b"/>
              <a:pathLst>
                <a:path w="165100" h="377825">
                  <a:moveTo>
                    <a:pt x="165049" y="0"/>
                  </a:moveTo>
                  <a:lnTo>
                    <a:pt x="0" y="377532"/>
                  </a:lnTo>
                </a:path>
              </a:pathLst>
            </a:custGeom>
            <a:ln w="29972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 descr=""/>
            <p:cNvSpPr/>
            <p:nvPr/>
          </p:nvSpPr>
          <p:spPr>
            <a:xfrm>
              <a:off x="2471223" y="5023673"/>
              <a:ext cx="934719" cy="194945"/>
            </a:xfrm>
            <a:custGeom>
              <a:avLst/>
              <a:gdLst/>
              <a:ahLst/>
              <a:cxnLst/>
              <a:rect l="l" t="t" r="r" b="b"/>
              <a:pathLst>
                <a:path w="934720" h="194945">
                  <a:moveTo>
                    <a:pt x="0" y="150406"/>
                  </a:moveTo>
                  <a:lnTo>
                    <a:pt x="189636" y="194568"/>
                  </a:lnTo>
                  <a:lnTo>
                    <a:pt x="350181" y="193622"/>
                  </a:lnTo>
                  <a:lnTo>
                    <a:pt x="569237" y="133466"/>
                  </a:lnTo>
                  <a:lnTo>
                    <a:pt x="934402" y="0"/>
                  </a:lnTo>
                </a:path>
              </a:pathLst>
            </a:custGeom>
            <a:ln w="29972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 descr=""/>
            <p:cNvSpPr/>
            <p:nvPr/>
          </p:nvSpPr>
          <p:spPr>
            <a:xfrm>
              <a:off x="1894344" y="4519516"/>
              <a:ext cx="314325" cy="0"/>
            </a:xfrm>
            <a:custGeom>
              <a:avLst/>
              <a:gdLst/>
              <a:ahLst/>
              <a:cxnLst/>
              <a:rect l="l" t="t" r="r" b="b"/>
              <a:pathLst>
                <a:path w="314325" h="0">
                  <a:moveTo>
                    <a:pt x="0" y="0"/>
                  </a:moveTo>
                  <a:lnTo>
                    <a:pt x="313994" y="0"/>
                  </a:lnTo>
                </a:path>
              </a:pathLst>
            </a:custGeom>
            <a:ln w="12560">
              <a:solidFill>
                <a:srgbClr val="769C85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 descr=""/>
            <p:cNvSpPr/>
            <p:nvPr/>
          </p:nvSpPr>
          <p:spPr>
            <a:xfrm>
              <a:off x="1862937" y="4513237"/>
              <a:ext cx="364490" cy="12700"/>
            </a:xfrm>
            <a:custGeom>
              <a:avLst/>
              <a:gdLst/>
              <a:ahLst/>
              <a:cxnLst/>
              <a:rect l="l" t="t" r="r" b="b"/>
              <a:pathLst>
                <a:path w="364489" h="12700">
                  <a:moveTo>
                    <a:pt x="12560" y="6286"/>
                  </a:moveTo>
                  <a:lnTo>
                    <a:pt x="10718" y="1841"/>
                  </a:lnTo>
                  <a:lnTo>
                    <a:pt x="6286" y="0"/>
                  </a:lnTo>
                  <a:lnTo>
                    <a:pt x="1841" y="1841"/>
                  </a:lnTo>
                  <a:lnTo>
                    <a:pt x="0" y="6286"/>
                  </a:lnTo>
                  <a:lnTo>
                    <a:pt x="1841" y="10731"/>
                  </a:lnTo>
                  <a:lnTo>
                    <a:pt x="6286" y="12560"/>
                  </a:lnTo>
                  <a:lnTo>
                    <a:pt x="10718" y="10731"/>
                  </a:lnTo>
                  <a:lnTo>
                    <a:pt x="12560" y="6286"/>
                  </a:lnTo>
                  <a:close/>
                </a:path>
                <a:path w="364489" h="12700">
                  <a:moveTo>
                    <a:pt x="364236" y="6286"/>
                  </a:moveTo>
                  <a:lnTo>
                    <a:pt x="362394" y="1841"/>
                  </a:lnTo>
                  <a:lnTo>
                    <a:pt x="357962" y="0"/>
                  </a:lnTo>
                  <a:lnTo>
                    <a:pt x="353517" y="1841"/>
                  </a:lnTo>
                  <a:lnTo>
                    <a:pt x="351675" y="6286"/>
                  </a:lnTo>
                  <a:lnTo>
                    <a:pt x="353517" y="10731"/>
                  </a:lnTo>
                  <a:lnTo>
                    <a:pt x="357962" y="12560"/>
                  </a:lnTo>
                  <a:lnTo>
                    <a:pt x="362394" y="10731"/>
                  </a:lnTo>
                  <a:lnTo>
                    <a:pt x="364236" y="6286"/>
                  </a:lnTo>
                  <a:close/>
                </a:path>
              </a:pathLst>
            </a:custGeom>
            <a:solidFill>
              <a:srgbClr val="769C8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 descr=""/>
            <p:cNvSpPr/>
            <p:nvPr/>
          </p:nvSpPr>
          <p:spPr>
            <a:xfrm>
              <a:off x="2662862" y="4519516"/>
              <a:ext cx="314325" cy="0"/>
            </a:xfrm>
            <a:custGeom>
              <a:avLst/>
              <a:gdLst/>
              <a:ahLst/>
              <a:cxnLst/>
              <a:rect l="l" t="t" r="r" b="b"/>
              <a:pathLst>
                <a:path w="314325" h="0">
                  <a:moveTo>
                    <a:pt x="0" y="0"/>
                  </a:moveTo>
                  <a:lnTo>
                    <a:pt x="313994" y="0"/>
                  </a:lnTo>
                </a:path>
              </a:pathLst>
            </a:custGeom>
            <a:ln w="12560">
              <a:solidFill>
                <a:srgbClr val="769C85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 descr=""/>
            <p:cNvSpPr/>
            <p:nvPr/>
          </p:nvSpPr>
          <p:spPr>
            <a:xfrm>
              <a:off x="2631452" y="4513237"/>
              <a:ext cx="364490" cy="12700"/>
            </a:xfrm>
            <a:custGeom>
              <a:avLst/>
              <a:gdLst/>
              <a:ahLst/>
              <a:cxnLst/>
              <a:rect l="l" t="t" r="r" b="b"/>
              <a:pathLst>
                <a:path w="364489" h="12700">
                  <a:moveTo>
                    <a:pt x="12560" y="6286"/>
                  </a:moveTo>
                  <a:lnTo>
                    <a:pt x="10718" y="1841"/>
                  </a:lnTo>
                  <a:lnTo>
                    <a:pt x="6286" y="0"/>
                  </a:lnTo>
                  <a:lnTo>
                    <a:pt x="1841" y="1841"/>
                  </a:lnTo>
                  <a:lnTo>
                    <a:pt x="0" y="6286"/>
                  </a:lnTo>
                  <a:lnTo>
                    <a:pt x="1841" y="10731"/>
                  </a:lnTo>
                  <a:lnTo>
                    <a:pt x="6286" y="12560"/>
                  </a:lnTo>
                  <a:lnTo>
                    <a:pt x="10718" y="10731"/>
                  </a:lnTo>
                  <a:lnTo>
                    <a:pt x="12560" y="6286"/>
                  </a:lnTo>
                  <a:close/>
                </a:path>
                <a:path w="364489" h="12700">
                  <a:moveTo>
                    <a:pt x="364236" y="6286"/>
                  </a:moveTo>
                  <a:lnTo>
                    <a:pt x="362394" y="1841"/>
                  </a:lnTo>
                  <a:lnTo>
                    <a:pt x="357962" y="0"/>
                  </a:lnTo>
                  <a:lnTo>
                    <a:pt x="353517" y="1841"/>
                  </a:lnTo>
                  <a:lnTo>
                    <a:pt x="351675" y="6286"/>
                  </a:lnTo>
                  <a:lnTo>
                    <a:pt x="353517" y="10731"/>
                  </a:lnTo>
                  <a:lnTo>
                    <a:pt x="357962" y="12560"/>
                  </a:lnTo>
                  <a:lnTo>
                    <a:pt x="362394" y="10731"/>
                  </a:lnTo>
                  <a:lnTo>
                    <a:pt x="364236" y="6286"/>
                  </a:lnTo>
                  <a:close/>
                </a:path>
              </a:pathLst>
            </a:custGeom>
            <a:solidFill>
              <a:srgbClr val="769C8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 descr=""/>
            <p:cNvSpPr/>
            <p:nvPr/>
          </p:nvSpPr>
          <p:spPr>
            <a:xfrm>
              <a:off x="3160976" y="4519516"/>
              <a:ext cx="314325" cy="0"/>
            </a:xfrm>
            <a:custGeom>
              <a:avLst/>
              <a:gdLst/>
              <a:ahLst/>
              <a:cxnLst/>
              <a:rect l="l" t="t" r="r" b="b"/>
              <a:pathLst>
                <a:path w="314325" h="0">
                  <a:moveTo>
                    <a:pt x="0" y="0"/>
                  </a:moveTo>
                  <a:lnTo>
                    <a:pt x="313994" y="0"/>
                  </a:lnTo>
                </a:path>
              </a:pathLst>
            </a:custGeom>
            <a:ln w="12560">
              <a:solidFill>
                <a:srgbClr val="769C85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 descr=""/>
            <p:cNvSpPr/>
            <p:nvPr/>
          </p:nvSpPr>
          <p:spPr>
            <a:xfrm>
              <a:off x="3129572" y="4513237"/>
              <a:ext cx="364490" cy="12700"/>
            </a:xfrm>
            <a:custGeom>
              <a:avLst/>
              <a:gdLst/>
              <a:ahLst/>
              <a:cxnLst/>
              <a:rect l="l" t="t" r="r" b="b"/>
              <a:pathLst>
                <a:path w="364489" h="12700">
                  <a:moveTo>
                    <a:pt x="12560" y="6286"/>
                  </a:moveTo>
                  <a:lnTo>
                    <a:pt x="10718" y="1841"/>
                  </a:lnTo>
                  <a:lnTo>
                    <a:pt x="6273" y="0"/>
                  </a:lnTo>
                  <a:lnTo>
                    <a:pt x="1841" y="1841"/>
                  </a:lnTo>
                  <a:lnTo>
                    <a:pt x="0" y="6286"/>
                  </a:lnTo>
                  <a:lnTo>
                    <a:pt x="1841" y="10731"/>
                  </a:lnTo>
                  <a:lnTo>
                    <a:pt x="6273" y="12560"/>
                  </a:lnTo>
                  <a:lnTo>
                    <a:pt x="10718" y="10731"/>
                  </a:lnTo>
                  <a:lnTo>
                    <a:pt x="12560" y="6286"/>
                  </a:lnTo>
                  <a:close/>
                </a:path>
                <a:path w="364489" h="12700">
                  <a:moveTo>
                    <a:pt x="364236" y="6286"/>
                  </a:moveTo>
                  <a:lnTo>
                    <a:pt x="362394" y="1841"/>
                  </a:lnTo>
                  <a:lnTo>
                    <a:pt x="357949" y="0"/>
                  </a:lnTo>
                  <a:lnTo>
                    <a:pt x="353517" y="1841"/>
                  </a:lnTo>
                  <a:lnTo>
                    <a:pt x="351675" y="6286"/>
                  </a:lnTo>
                  <a:lnTo>
                    <a:pt x="353517" y="10731"/>
                  </a:lnTo>
                  <a:lnTo>
                    <a:pt x="357949" y="12560"/>
                  </a:lnTo>
                  <a:lnTo>
                    <a:pt x="362394" y="10731"/>
                  </a:lnTo>
                  <a:lnTo>
                    <a:pt x="364236" y="6286"/>
                  </a:lnTo>
                  <a:close/>
                </a:path>
              </a:pathLst>
            </a:custGeom>
            <a:solidFill>
              <a:srgbClr val="769C85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1" name="object 71" descr=""/>
          <p:cNvSpPr/>
          <p:nvPr/>
        </p:nvSpPr>
        <p:spPr>
          <a:xfrm>
            <a:off x="636663" y="6941997"/>
            <a:ext cx="1772285" cy="133985"/>
          </a:xfrm>
          <a:custGeom>
            <a:avLst/>
            <a:gdLst/>
            <a:ahLst/>
            <a:cxnLst/>
            <a:rect l="l" t="t" r="r" b="b"/>
            <a:pathLst>
              <a:path w="1772285" h="133984">
                <a:moveTo>
                  <a:pt x="1771916" y="0"/>
                </a:moveTo>
                <a:lnTo>
                  <a:pt x="0" y="0"/>
                </a:lnTo>
                <a:lnTo>
                  <a:pt x="0" y="133807"/>
                </a:lnTo>
                <a:lnTo>
                  <a:pt x="1771916" y="133807"/>
                </a:lnTo>
                <a:lnTo>
                  <a:pt x="1771916" y="0"/>
                </a:lnTo>
                <a:close/>
              </a:path>
            </a:pathLst>
          </a:custGeom>
          <a:solidFill>
            <a:srgbClr val="2B459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 descr=""/>
          <p:cNvSpPr txBox="1"/>
          <p:nvPr/>
        </p:nvSpPr>
        <p:spPr>
          <a:xfrm>
            <a:off x="1184442" y="6921694"/>
            <a:ext cx="676910" cy="16129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850" spc="-10">
                <a:solidFill>
                  <a:srgbClr val="FFFFFF"/>
                </a:solidFill>
                <a:latin typeface="Microsoft Sans Serif"/>
                <a:cs typeface="Microsoft Sans Serif"/>
              </a:rPr>
              <a:t>AVANT-</a:t>
            </a:r>
            <a:r>
              <a:rPr dirty="0" sz="850" spc="-20">
                <a:solidFill>
                  <a:srgbClr val="FFFFFF"/>
                </a:solidFill>
                <a:latin typeface="Microsoft Sans Serif"/>
                <a:cs typeface="Microsoft Sans Serif"/>
              </a:rPr>
              <a:t>MAIN</a:t>
            </a:r>
            <a:endParaRPr sz="850">
              <a:latin typeface="Microsoft Sans Serif"/>
              <a:cs typeface="Microsoft Sans Serif"/>
            </a:endParaRPr>
          </a:p>
        </p:txBody>
      </p:sp>
      <p:sp>
        <p:nvSpPr>
          <p:cNvPr id="73" name="object 73" descr=""/>
          <p:cNvSpPr/>
          <p:nvPr/>
        </p:nvSpPr>
        <p:spPr>
          <a:xfrm>
            <a:off x="2426144" y="6941997"/>
            <a:ext cx="1068705" cy="133985"/>
          </a:xfrm>
          <a:custGeom>
            <a:avLst/>
            <a:gdLst/>
            <a:ahLst/>
            <a:cxnLst/>
            <a:rect l="l" t="t" r="r" b="b"/>
            <a:pathLst>
              <a:path w="1068704" h="133984">
                <a:moveTo>
                  <a:pt x="1068565" y="0"/>
                </a:moveTo>
                <a:lnTo>
                  <a:pt x="0" y="0"/>
                </a:lnTo>
                <a:lnTo>
                  <a:pt x="0" y="133807"/>
                </a:lnTo>
                <a:lnTo>
                  <a:pt x="1068565" y="133807"/>
                </a:lnTo>
                <a:lnTo>
                  <a:pt x="1068565" y="0"/>
                </a:lnTo>
                <a:close/>
              </a:path>
            </a:pathLst>
          </a:custGeom>
          <a:solidFill>
            <a:srgbClr val="DDDD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 descr=""/>
          <p:cNvSpPr txBox="1"/>
          <p:nvPr/>
        </p:nvSpPr>
        <p:spPr>
          <a:xfrm>
            <a:off x="2787341" y="6921694"/>
            <a:ext cx="346710" cy="16129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850" spc="-95">
                <a:solidFill>
                  <a:srgbClr val="57636F"/>
                </a:solidFill>
                <a:latin typeface="Microsoft Sans Serif"/>
                <a:cs typeface="Microsoft Sans Serif"/>
              </a:rPr>
              <a:t>CORPS</a:t>
            </a:r>
            <a:endParaRPr sz="850">
              <a:latin typeface="Microsoft Sans Serif"/>
              <a:cs typeface="Microsoft Sans Serif"/>
            </a:endParaRPr>
          </a:p>
        </p:txBody>
      </p:sp>
      <p:sp>
        <p:nvSpPr>
          <p:cNvPr id="75" name="object 75" descr=""/>
          <p:cNvSpPr/>
          <p:nvPr/>
        </p:nvSpPr>
        <p:spPr>
          <a:xfrm>
            <a:off x="3512273" y="6941997"/>
            <a:ext cx="1165225" cy="133985"/>
          </a:xfrm>
          <a:custGeom>
            <a:avLst/>
            <a:gdLst/>
            <a:ahLst/>
            <a:cxnLst/>
            <a:rect l="l" t="t" r="r" b="b"/>
            <a:pathLst>
              <a:path w="1165225" h="133984">
                <a:moveTo>
                  <a:pt x="1165098" y="0"/>
                </a:moveTo>
                <a:lnTo>
                  <a:pt x="0" y="0"/>
                </a:lnTo>
                <a:lnTo>
                  <a:pt x="0" y="133807"/>
                </a:lnTo>
                <a:lnTo>
                  <a:pt x="1165098" y="133807"/>
                </a:lnTo>
                <a:lnTo>
                  <a:pt x="1165098" y="0"/>
                </a:lnTo>
                <a:close/>
              </a:path>
            </a:pathLst>
          </a:custGeom>
          <a:solidFill>
            <a:srgbClr val="2B459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 descr=""/>
          <p:cNvSpPr txBox="1"/>
          <p:nvPr/>
        </p:nvSpPr>
        <p:spPr>
          <a:xfrm>
            <a:off x="3739639" y="6921694"/>
            <a:ext cx="711200" cy="16129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850" spc="-70">
                <a:solidFill>
                  <a:srgbClr val="FFFFFF"/>
                </a:solidFill>
                <a:latin typeface="Microsoft Sans Serif"/>
                <a:cs typeface="Microsoft Sans Serif"/>
              </a:rPr>
              <a:t>ARRIÈRE-</a:t>
            </a:r>
            <a:r>
              <a:rPr dirty="0" sz="850" spc="-60">
                <a:solidFill>
                  <a:srgbClr val="FFFFFF"/>
                </a:solidFill>
                <a:latin typeface="Microsoft Sans Serif"/>
                <a:cs typeface="Microsoft Sans Serif"/>
              </a:rPr>
              <a:t>MAIN</a:t>
            </a:r>
            <a:endParaRPr sz="85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712946" y="7353706"/>
            <a:ext cx="116205" cy="117475"/>
          </a:xfrm>
          <a:custGeom>
            <a:avLst/>
            <a:gdLst/>
            <a:ahLst/>
            <a:cxnLst/>
            <a:rect l="l" t="t" r="r" b="b"/>
            <a:pathLst>
              <a:path w="116204" h="117475">
                <a:moveTo>
                  <a:pt x="115646" y="0"/>
                </a:moveTo>
                <a:lnTo>
                  <a:pt x="0" y="0"/>
                </a:lnTo>
                <a:lnTo>
                  <a:pt x="0" y="116979"/>
                </a:lnTo>
                <a:lnTo>
                  <a:pt x="115646" y="116979"/>
                </a:lnTo>
                <a:lnTo>
                  <a:pt x="115646" y="0"/>
                </a:lnTo>
                <a:close/>
              </a:path>
            </a:pathLst>
          </a:custGeom>
          <a:solidFill>
            <a:srgbClr val="769C85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2456" y="7353707"/>
            <a:ext cx="2514098" cy="11702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3915242" y="7333655"/>
            <a:ext cx="157480" cy="1752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950">
                <a:solidFill>
                  <a:srgbClr val="769C85"/>
                </a:solidFill>
                <a:latin typeface="Arial MT"/>
                <a:cs typeface="Arial MT"/>
              </a:rPr>
              <a:t>3</a:t>
            </a:r>
            <a:r>
              <a:rPr dirty="0" sz="950" spc="1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950" spc="-100">
                <a:solidFill>
                  <a:srgbClr val="769C85"/>
                </a:solidFill>
                <a:latin typeface="Arial MT"/>
                <a:cs typeface="Arial MT"/>
              </a:rPr>
              <a:t>.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44500" y="967576"/>
            <a:ext cx="257492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3.</a:t>
            </a:r>
            <a:r>
              <a:rPr dirty="0" sz="1100" spc="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Remplir</a:t>
            </a:r>
            <a:r>
              <a:rPr dirty="0" sz="1100" spc="1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40">
                <a:solidFill>
                  <a:srgbClr val="769C85"/>
                </a:solidFill>
                <a:latin typeface="Arial MT"/>
                <a:cs typeface="Arial MT"/>
              </a:rPr>
              <a:t>les</a:t>
            </a:r>
            <a:r>
              <a:rPr dirty="0" sz="1100" spc="1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différentes</a:t>
            </a:r>
            <a:r>
              <a:rPr dirty="0" sz="1100" spc="1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parties</a:t>
            </a:r>
            <a:r>
              <a:rPr dirty="0" sz="1100" spc="1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du</a:t>
            </a:r>
            <a:r>
              <a:rPr dirty="0" sz="1100" spc="1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licol</a:t>
            </a:r>
            <a:r>
              <a:rPr dirty="0" sz="1100" spc="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: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0" y="460375"/>
            <a:ext cx="5328285" cy="129539"/>
          </a:xfrm>
          <a:custGeom>
            <a:avLst/>
            <a:gdLst/>
            <a:ahLst/>
            <a:cxnLst/>
            <a:rect l="l" t="t" r="r" b="b"/>
            <a:pathLst>
              <a:path w="5328285" h="129540">
                <a:moveTo>
                  <a:pt x="5328005" y="0"/>
                </a:moveTo>
                <a:lnTo>
                  <a:pt x="0" y="0"/>
                </a:lnTo>
                <a:lnTo>
                  <a:pt x="0" y="129197"/>
                </a:lnTo>
                <a:lnTo>
                  <a:pt x="5328005" y="129197"/>
                </a:lnTo>
                <a:lnTo>
                  <a:pt x="5328005" y="0"/>
                </a:lnTo>
                <a:close/>
              </a:path>
            </a:pathLst>
          </a:custGeom>
          <a:solidFill>
            <a:srgbClr val="769C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4367865" y="991879"/>
            <a:ext cx="413384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2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Points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367865" y="5416364"/>
            <a:ext cx="413384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2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Points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44500" y="5413608"/>
            <a:ext cx="34448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4.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Quelles</a:t>
            </a:r>
            <a:r>
              <a:rPr dirty="0" sz="1100" spc="4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sont</a:t>
            </a:r>
            <a:r>
              <a:rPr dirty="0" sz="1100" spc="4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40">
                <a:solidFill>
                  <a:srgbClr val="769C85"/>
                </a:solidFill>
                <a:latin typeface="Arial MT"/>
                <a:cs typeface="Arial MT"/>
              </a:rPr>
              <a:t>les</a:t>
            </a:r>
            <a:r>
              <a:rPr dirty="0" sz="1100" spc="4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qualités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d’un</a:t>
            </a:r>
            <a:r>
              <a:rPr dirty="0" sz="1100" spc="4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bon</a:t>
            </a:r>
            <a:r>
              <a:rPr dirty="0" sz="1100" spc="4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nœud</a:t>
            </a:r>
            <a:r>
              <a:rPr dirty="0" sz="1100" spc="4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d’attache</a:t>
            </a:r>
            <a:r>
              <a:rPr dirty="0" sz="1100" spc="4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?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899999" y="1522806"/>
            <a:ext cx="3571875" cy="3463290"/>
            <a:chOff x="899999" y="1522806"/>
            <a:chExt cx="3571875" cy="3463290"/>
          </a:xfrm>
        </p:grpSpPr>
        <p:pic>
          <p:nvPicPr>
            <p:cNvPr id="11" name="object 1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58341" y="1522806"/>
              <a:ext cx="2611323" cy="3463201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2680728" y="1769927"/>
              <a:ext cx="1790700" cy="0"/>
            </a:xfrm>
            <a:custGeom>
              <a:avLst/>
              <a:gdLst/>
              <a:ahLst/>
              <a:cxnLst/>
              <a:rect l="l" t="t" r="r" b="b"/>
              <a:pathLst>
                <a:path w="1790700" h="0">
                  <a:moveTo>
                    <a:pt x="1790471" y="0"/>
                  </a:moveTo>
                  <a:lnTo>
                    <a:pt x="0" y="0"/>
                  </a:lnTo>
                </a:path>
              </a:pathLst>
            </a:custGeom>
            <a:ln w="8356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663990" y="1753209"/>
              <a:ext cx="34290" cy="34290"/>
            </a:xfrm>
            <a:custGeom>
              <a:avLst/>
              <a:gdLst/>
              <a:ahLst/>
              <a:cxnLst/>
              <a:rect l="l" t="t" r="r" b="b"/>
              <a:pathLst>
                <a:path w="34289" h="34289">
                  <a:moveTo>
                    <a:pt x="33794" y="9994"/>
                  </a:moveTo>
                  <a:lnTo>
                    <a:pt x="33451" y="9664"/>
                  </a:lnTo>
                  <a:lnTo>
                    <a:pt x="33451" y="7493"/>
                  </a:lnTo>
                  <a:lnTo>
                    <a:pt x="25958" y="0"/>
                  </a:lnTo>
                  <a:lnTo>
                    <a:pt x="16725" y="0"/>
                  </a:lnTo>
                  <a:lnTo>
                    <a:pt x="7493" y="0"/>
                  </a:lnTo>
                  <a:lnTo>
                    <a:pt x="0" y="7493"/>
                  </a:lnTo>
                  <a:lnTo>
                    <a:pt x="0" y="25958"/>
                  </a:lnTo>
                  <a:lnTo>
                    <a:pt x="7493" y="33439"/>
                  </a:lnTo>
                  <a:lnTo>
                    <a:pt x="9639" y="33439"/>
                  </a:lnTo>
                  <a:lnTo>
                    <a:pt x="9994" y="33794"/>
                  </a:lnTo>
                  <a:lnTo>
                    <a:pt x="26924" y="33794"/>
                  </a:lnTo>
                  <a:lnTo>
                    <a:pt x="33794" y="26936"/>
                  </a:lnTo>
                  <a:lnTo>
                    <a:pt x="33794" y="9994"/>
                  </a:lnTo>
                  <a:close/>
                </a:path>
              </a:pathLst>
            </a:custGeom>
            <a:solidFill>
              <a:srgbClr val="769C8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667135" y="1756338"/>
              <a:ext cx="31115" cy="31115"/>
            </a:xfrm>
            <a:custGeom>
              <a:avLst/>
              <a:gdLst/>
              <a:ahLst/>
              <a:cxnLst/>
              <a:rect l="l" t="t" r="r" b="b"/>
              <a:pathLst>
                <a:path w="31114" h="31114">
                  <a:moveTo>
                    <a:pt x="0" y="15328"/>
                  </a:moveTo>
                  <a:lnTo>
                    <a:pt x="0" y="6857"/>
                  </a:lnTo>
                  <a:lnTo>
                    <a:pt x="6858" y="0"/>
                  </a:lnTo>
                  <a:lnTo>
                    <a:pt x="15328" y="0"/>
                  </a:lnTo>
                  <a:lnTo>
                    <a:pt x="23787" y="0"/>
                  </a:lnTo>
                  <a:lnTo>
                    <a:pt x="30657" y="6857"/>
                  </a:lnTo>
                  <a:lnTo>
                    <a:pt x="30657" y="15328"/>
                  </a:lnTo>
                  <a:lnTo>
                    <a:pt x="30657" y="23799"/>
                  </a:lnTo>
                  <a:lnTo>
                    <a:pt x="23787" y="30657"/>
                  </a:lnTo>
                  <a:lnTo>
                    <a:pt x="15328" y="30657"/>
                  </a:lnTo>
                  <a:lnTo>
                    <a:pt x="6858" y="30657"/>
                  </a:lnTo>
                  <a:lnTo>
                    <a:pt x="0" y="23799"/>
                  </a:lnTo>
                  <a:lnTo>
                    <a:pt x="0" y="15328"/>
                  </a:lnTo>
                  <a:close/>
                </a:path>
              </a:pathLst>
            </a:custGeom>
            <a:ln w="6273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899999" y="3897356"/>
              <a:ext cx="754380" cy="0"/>
            </a:xfrm>
            <a:custGeom>
              <a:avLst/>
              <a:gdLst/>
              <a:ahLst/>
              <a:cxnLst/>
              <a:rect l="l" t="t" r="r" b="b"/>
              <a:pathLst>
                <a:path w="754380" h="0">
                  <a:moveTo>
                    <a:pt x="0" y="0"/>
                  </a:moveTo>
                  <a:lnTo>
                    <a:pt x="754011" y="0"/>
                  </a:lnTo>
                </a:path>
              </a:pathLst>
            </a:custGeom>
            <a:ln w="8356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636928" y="3880294"/>
              <a:ext cx="34290" cy="34290"/>
            </a:xfrm>
            <a:custGeom>
              <a:avLst/>
              <a:gdLst/>
              <a:ahLst/>
              <a:cxnLst/>
              <a:rect l="l" t="t" r="r" b="b"/>
              <a:pathLst>
                <a:path w="34289" h="34289">
                  <a:moveTo>
                    <a:pt x="33794" y="7835"/>
                  </a:moveTo>
                  <a:lnTo>
                    <a:pt x="26301" y="355"/>
                  </a:lnTo>
                  <a:lnTo>
                    <a:pt x="24155" y="355"/>
                  </a:lnTo>
                  <a:lnTo>
                    <a:pt x="23799" y="0"/>
                  </a:lnTo>
                  <a:lnTo>
                    <a:pt x="6870" y="0"/>
                  </a:lnTo>
                  <a:lnTo>
                    <a:pt x="0" y="6858"/>
                  </a:lnTo>
                  <a:lnTo>
                    <a:pt x="0" y="23799"/>
                  </a:lnTo>
                  <a:lnTo>
                    <a:pt x="342" y="24142"/>
                  </a:lnTo>
                  <a:lnTo>
                    <a:pt x="342" y="26301"/>
                  </a:lnTo>
                  <a:lnTo>
                    <a:pt x="7835" y="33794"/>
                  </a:lnTo>
                  <a:lnTo>
                    <a:pt x="17068" y="33794"/>
                  </a:lnTo>
                  <a:lnTo>
                    <a:pt x="26301" y="33794"/>
                  </a:lnTo>
                  <a:lnTo>
                    <a:pt x="33794" y="26301"/>
                  </a:lnTo>
                  <a:lnTo>
                    <a:pt x="33794" y="7835"/>
                  </a:lnTo>
                  <a:close/>
                </a:path>
              </a:pathLst>
            </a:custGeom>
            <a:solidFill>
              <a:srgbClr val="769C8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636934" y="3880288"/>
              <a:ext cx="31115" cy="31115"/>
            </a:xfrm>
            <a:custGeom>
              <a:avLst/>
              <a:gdLst/>
              <a:ahLst/>
              <a:cxnLst/>
              <a:rect l="l" t="t" r="r" b="b"/>
              <a:pathLst>
                <a:path w="31114" h="31114">
                  <a:moveTo>
                    <a:pt x="30657" y="15328"/>
                  </a:moveTo>
                  <a:lnTo>
                    <a:pt x="30657" y="23799"/>
                  </a:lnTo>
                  <a:lnTo>
                    <a:pt x="23799" y="30657"/>
                  </a:lnTo>
                  <a:lnTo>
                    <a:pt x="15328" y="30657"/>
                  </a:lnTo>
                  <a:lnTo>
                    <a:pt x="6870" y="30657"/>
                  </a:lnTo>
                  <a:lnTo>
                    <a:pt x="0" y="23799"/>
                  </a:lnTo>
                  <a:lnTo>
                    <a:pt x="0" y="15328"/>
                  </a:lnTo>
                  <a:lnTo>
                    <a:pt x="0" y="6857"/>
                  </a:lnTo>
                  <a:lnTo>
                    <a:pt x="6870" y="0"/>
                  </a:lnTo>
                  <a:lnTo>
                    <a:pt x="15328" y="0"/>
                  </a:lnTo>
                  <a:lnTo>
                    <a:pt x="23799" y="0"/>
                  </a:lnTo>
                  <a:lnTo>
                    <a:pt x="30657" y="6857"/>
                  </a:lnTo>
                  <a:lnTo>
                    <a:pt x="30657" y="15328"/>
                  </a:lnTo>
                  <a:close/>
                </a:path>
              </a:pathLst>
            </a:custGeom>
            <a:ln w="6273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899999" y="4566210"/>
              <a:ext cx="2061210" cy="0"/>
            </a:xfrm>
            <a:custGeom>
              <a:avLst/>
              <a:gdLst/>
              <a:ahLst/>
              <a:cxnLst/>
              <a:rect l="l" t="t" r="r" b="b"/>
              <a:pathLst>
                <a:path w="2061210" h="0">
                  <a:moveTo>
                    <a:pt x="0" y="0"/>
                  </a:moveTo>
                  <a:lnTo>
                    <a:pt x="2061070" y="0"/>
                  </a:lnTo>
                </a:path>
              </a:pathLst>
            </a:custGeom>
            <a:ln w="8356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2943987" y="4549152"/>
              <a:ext cx="34290" cy="34290"/>
            </a:xfrm>
            <a:custGeom>
              <a:avLst/>
              <a:gdLst/>
              <a:ahLst/>
              <a:cxnLst/>
              <a:rect l="l" t="t" r="r" b="b"/>
              <a:pathLst>
                <a:path w="34289" h="34289">
                  <a:moveTo>
                    <a:pt x="33807" y="7823"/>
                  </a:moveTo>
                  <a:lnTo>
                    <a:pt x="26314" y="342"/>
                  </a:lnTo>
                  <a:lnTo>
                    <a:pt x="24142" y="342"/>
                  </a:lnTo>
                  <a:lnTo>
                    <a:pt x="23799" y="0"/>
                  </a:lnTo>
                  <a:lnTo>
                    <a:pt x="6870" y="0"/>
                  </a:lnTo>
                  <a:lnTo>
                    <a:pt x="0" y="6858"/>
                  </a:lnTo>
                  <a:lnTo>
                    <a:pt x="0" y="23799"/>
                  </a:lnTo>
                  <a:lnTo>
                    <a:pt x="355" y="24155"/>
                  </a:lnTo>
                  <a:lnTo>
                    <a:pt x="355" y="26289"/>
                  </a:lnTo>
                  <a:lnTo>
                    <a:pt x="7848" y="33782"/>
                  </a:lnTo>
                  <a:lnTo>
                    <a:pt x="17081" y="33782"/>
                  </a:lnTo>
                  <a:lnTo>
                    <a:pt x="26314" y="33782"/>
                  </a:lnTo>
                  <a:lnTo>
                    <a:pt x="33807" y="26289"/>
                  </a:lnTo>
                  <a:lnTo>
                    <a:pt x="33807" y="7823"/>
                  </a:lnTo>
                  <a:close/>
                </a:path>
              </a:pathLst>
            </a:custGeom>
            <a:solidFill>
              <a:srgbClr val="769C8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2943998" y="4549141"/>
              <a:ext cx="31115" cy="31115"/>
            </a:xfrm>
            <a:custGeom>
              <a:avLst/>
              <a:gdLst/>
              <a:ahLst/>
              <a:cxnLst/>
              <a:rect l="l" t="t" r="r" b="b"/>
              <a:pathLst>
                <a:path w="31114" h="31114">
                  <a:moveTo>
                    <a:pt x="30657" y="15328"/>
                  </a:moveTo>
                  <a:lnTo>
                    <a:pt x="30657" y="23799"/>
                  </a:lnTo>
                  <a:lnTo>
                    <a:pt x="23799" y="30657"/>
                  </a:lnTo>
                  <a:lnTo>
                    <a:pt x="15328" y="30657"/>
                  </a:lnTo>
                  <a:lnTo>
                    <a:pt x="6870" y="30657"/>
                  </a:lnTo>
                  <a:lnTo>
                    <a:pt x="0" y="23799"/>
                  </a:lnTo>
                  <a:lnTo>
                    <a:pt x="0" y="15328"/>
                  </a:lnTo>
                  <a:lnTo>
                    <a:pt x="0" y="6857"/>
                  </a:lnTo>
                  <a:lnTo>
                    <a:pt x="6870" y="0"/>
                  </a:lnTo>
                  <a:lnTo>
                    <a:pt x="15328" y="0"/>
                  </a:lnTo>
                  <a:lnTo>
                    <a:pt x="23799" y="0"/>
                  </a:lnTo>
                  <a:lnTo>
                    <a:pt x="30657" y="6857"/>
                  </a:lnTo>
                  <a:lnTo>
                    <a:pt x="30657" y="15328"/>
                  </a:lnTo>
                  <a:close/>
                </a:path>
              </a:pathLst>
            </a:custGeom>
            <a:ln w="6273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3297415" y="4562730"/>
              <a:ext cx="1174115" cy="0"/>
            </a:xfrm>
            <a:custGeom>
              <a:avLst/>
              <a:gdLst/>
              <a:ahLst/>
              <a:cxnLst/>
              <a:rect l="l" t="t" r="r" b="b"/>
              <a:pathLst>
                <a:path w="1174114" h="0">
                  <a:moveTo>
                    <a:pt x="1173784" y="0"/>
                  </a:moveTo>
                  <a:lnTo>
                    <a:pt x="0" y="0"/>
                  </a:lnTo>
                </a:path>
              </a:pathLst>
            </a:custGeom>
            <a:ln w="8356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3280689" y="4546015"/>
              <a:ext cx="34290" cy="34290"/>
            </a:xfrm>
            <a:custGeom>
              <a:avLst/>
              <a:gdLst/>
              <a:ahLst/>
              <a:cxnLst/>
              <a:rect l="l" t="t" r="r" b="b"/>
              <a:pathLst>
                <a:path w="34289" h="34289">
                  <a:moveTo>
                    <a:pt x="33794" y="9994"/>
                  </a:moveTo>
                  <a:lnTo>
                    <a:pt x="33451" y="9664"/>
                  </a:lnTo>
                  <a:lnTo>
                    <a:pt x="33451" y="7493"/>
                  </a:lnTo>
                  <a:lnTo>
                    <a:pt x="25958" y="0"/>
                  </a:lnTo>
                  <a:lnTo>
                    <a:pt x="16725" y="0"/>
                  </a:lnTo>
                  <a:lnTo>
                    <a:pt x="7493" y="0"/>
                  </a:lnTo>
                  <a:lnTo>
                    <a:pt x="0" y="7493"/>
                  </a:lnTo>
                  <a:lnTo>
                    <a:pt x="0" y="25958"/>
                  </a:lnTo>
                  <a:lnTo>
                    <a:pt x="7493" y="33439"/>
                  </a:lnTo>
                  <a:lnTo>
                    <a:pt x="9639" y="33439"/>
                  </a:lnTo>
                  <a:lnTo>
                    <a:pt x="9994" y="33794"/>
                  </a:lnTo>
                  <a:lnTo>
                    <a:pt x="26924" y="33794"/>
                  </a:lnTo>
                  <a:lnTo>
                    <a:pt x="33794" y="26936"/>
                  </a:lnTo>
                  <a:lnTo>
                    <a:pt x="33794" y="9994"/>
                  </a:lnTo>
                  <a:close/>
                </a:path>
              </a:pathLst>
            </a:custGeom>
            <a:solidFill>
              <a:srgbClr val="769C8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3283830" y="4549141"/>
              <a:ext cx="31115" cy="31115"/>
            </a:xfrm>
            <a:custGeom>
              <a:avLst/>
              <a:gdLst/>
              <a:ahLst/>
              <a:cxnLst/>
              <a:rect l="l" t="t" r="r" b="b"/>
              <a:pathLst>
                <a:path w="31114" h="31114">
                  <a:moveTo>
                    <a:pt x="0" y="15328"/>
                  </a:moveTo>
                  <a:lnTo>
                    <a:pt x="0" y="6857"/>
                  </a:lnTo>
                  <a:lnTo>
                    <a:pt x="6858" y="0"/>
                  </a:lnTo>
                  <a:lnTo>
                    <a:pt x="15328" y="0"/>
                  </a:lnTo>
                  <a:lnTo>
                    <a:pt x="23787" y="0"/>
                  </a:lnTo>
                  <a:lnTo>
                    <a:pt x="30657" y="6857"/>
                  </a:lnTo>
                  <a:lnTo>
                    <a:pt x="30657" y="15328"/>
                  </a:lnTo>
                  <a:lnTo>
                    <a:pt x="30657" y="23799"/>
                  </a:lnTo>
                  <a:lnTo>
                    <a:pt x="23787" y="30657"/>
                  </a:lnTo>
                  <a:lnTo>
                    <a:pt x="15328" y="30657"/>
                  </a:lnTo>
                  <a:lnTo>
                    <a:pt x="6858" y="30657"/>
                  </a:lnTo>
                  <a:lnTo>
                    <a:pt x="0" y="23799"/>
                  </a:lnTo>
                  <a:lnTo>
                    <a:pt x="0" y="15328"/>
                  </a:lnTo>
                  <a:close/>
                </a:path>
              </a:pathLst>
            </a:custGeom>
            <a:ln w="6273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899999" y="2399383"/>
              <a:ext cx="1692910" cy="0"/>
            </a:xfrm>
            <a:custGeom>
              <a:avLst/>
              <a:gdLst/>
              <a:ahLst/>
              <a:cxnLst/>
              <a:rect l="l" t="t" r="r" b="b"/>
              <a:pathLst>
                <a:path w="1692910" h="0">
                  <a:moveTo>
                    <a:pt x="0" y="0"/>
                  </a:moveTo>
                  <a:lnTo>
                    <a:pt x="1692795" y="0"/>
                  </a:lnTo>
                </a:path>
              </a:pathLst>
            </a:custGeom>
            <a:ln w="8356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2575712" y="2382316"/>
              <a:ext cx="34290" cy="34290"/>
            </a:xfrm>
            <a:custGeom>
              <a:avLst/>
              <a:gdLst/>
              <a:ahLst/>
              <a:cxnLst/>
              <a:rect l="l" t="t" r="r" b="b"/>
              <a:pathLst>
                <a:path w="34289" h="34289">
                  <a:moveTo>
                    <a:pt x="33807" y="7835"/>
                  </a:moveTo>
                  <a:lnTo>
                    <a:pt x="26314" y="355"/>
                  </a:lnTo>
                  <a:lnTo>
                    <a:pt x="24155" y="355"/>
                  </a:lnTo>
                  <a:lnTo>
                    <a:pt x="23799" y="0"/>
                  </a:lnTo>
                  <a:lnTo>
                    <a:pt x="6870" y="0"/>
                  </a:lnTo>
                  <a:lnTo>
                    <a:pt x="0" y="6858"/>
                  </a:lnTo>
                  <a:lnTo>
                    <a:pt x="0" y="23799"/>
                  </a:lnTo>
                  <a:lnTo>
                    <a:pt x="355" y="24155"/>
                  </a:lnTo>
                  <a:lnTo>
                    <a:pt x="355" y="26301"/>
                  </a:lnTo>
                  <a:lnTo>
                    <a:pt x="7848" y="33794"/>
                  </a:lnTo>
                  <a:lnTo>
                    <a:pt x="17081" y="33794"/>
                  </a:lnTo>
                  <a:lnTo>
                    <a:pt x="26314" y="33794"/>
                  </a:lnTo>
                  <a:lnTo>
                    <a:pt x="33807" y="26301"/>
                  </a:lnTo>
                  <a:lnTo>
                    <a:pt x="33807" y="7835"/>
                  </a:lnTo>
                  <a:close/>
                </a:path>
              </a:pathLst>
            </a:custGeom>
            <a:solidFill>
              <a:srgbClr val="769C8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2575723" y="2382314"/>
              <a:ext cx="31115" cy="31115"/>
            </a:xfrm>
            <a:custGeom>
              <a:avLst/>
              <a:gdLst/>
              <a:ahLst/>
              <a:cxnLst/>
              <a:rect l="l" t="t" r="r" b="b"/>
              <a:pathLst>
                <a:path w="31114" h="31114">
                  <a:moveTo>
                    <a:pt x="30657" y="15328"/>
                  </a:moveTo>
                  <a:lnTo>
                    <a:pt x="30657" y="23799"/>
                  </a:lnTo>
                  <a:lnTo>
                    <a:pt x="23799" y="30657"/>
                  </a:lnTo>
                  <a:lnTo>
                    <a:pt x="15328" y="30657"/>
                  </a:lnTo>
                  <a:lnTo>
                    <a:pt x="6870" y="30657"/>
                  </a:lnTo>
                  <a:lnTo>
                    <a:pt x="0" y="23799"/>
                  </a:lnTo>
                  <a:lnTo>
                    <a:pt x="0" y="15328"/>
                  </a:lnTo>
                  <a:lnTo>
                    <a:pt x="0" y="6857"/>
                  </a:lnTo>
                  <a:lnTo>
                    <a:pt x="6870" y="0"/>
                  </a:lnTo>
                  <a:lnTo>
                    <a:pt x="15328" y="0"/>
                  </a:lnTo>
                  <a:lnTo>
                    <a:pt x="23799" y="0"/>
                  </a:lnTo>
                  <a:lnTo>
                    <a:pt x="30657" y="6857"/>
                  </a:lnTo>
                  <a:lnTo>
                    <a:pt x="30657" y="15328"/>
                  </a:lnTo>
                  <a:close/>
                </a:path>
              </a:pathLst>
            </a:custGeom>
            <a:ln w="6273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3245675" y="3930802"/>
              <a:ext cx="1225550" cy="0"/>
            </a:xfrm>
            <a:custGeom>
              <a:avLst/>
              <a:gdLst/>
              <a:ahLst/>
              <a:cxnLst/>
              <a:rect l="l" t="t" r="r" b="b"/>
              <a:pathLst>
                <a:path w="1225550" h="0">
                  <a:moveTo>
                    <a:pt x="1225524" y="0"/>
                  </a:moveTo>
                  <a:lnTo>
                    <a:pt x="0" y="0"/>
                  </a:lnTo>
                </a:path>
              </a:pathLst>
            </a:custGeom>
            <a:ln w="8356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3228949" y="3914089"/>
              <a:ext cx="34290" cy="34290"/>
            </a:xfrm>
            <a:custGeom>
              <a:avLst/>
              <a:gdLst/>
              <a:ahLst/>
              <a:cxnLst/>
              <a:rect l="l" t="t" r="r" b="b"/>
              <a:pathLst>
                <a:path w="34289" h="34289">
                  <a:moveTo>
                    <a:pt x="33794" y="9982"/>
                  </a:moveTo>
                  <a:lnTo>
                    <a:pt x="33451" y="9652"/>
                  </a:lnTo>
                  <a:lnTo>
                    <a:pt x="33451" y="7493"/>
                  </a:lnTo>
                  <a:lnTo>
                    <a:pt x="25958" y="0"/>
                  </a:lnTo>
                  <a:lnTo>
                    <a:pt x="16725" y="0"/>
                  </a:lnTo>
                  <a:lnTo>
                    <a:pt x="7493" y="0"/>
                  </a:lnTo>
                  <a:lnTo>
                    <a:pt x="0" y="7493"/>
                  </a:lnTo>
                  <a:lnTo>
                    <a:pt x="0" y="25958"/>
                  </a:lnTo>
                  <a:lnTo>
                    <a:pt x="7493" y="33439"/>
                  </a:lnTo>
                  <a:lnTo>
                    <a:pt x="9652" y="33439"/>
                  </a:lnTo>
                  <a:lnTo>
                    <a:pt x="9994" y="33782"/>
                  </a:lnTo>
                  <a:lnTo>
                    <a:pt x="26924" y="33782"/>
                  </a:lnTo>
                  <a:lnTo>
                    <a:pt x="33794" y="26924"/>
                  </a:lnTo>
                  <a:lnTo>
                    <a:pt x="33794" y="9982"/>
                  </a:lnTo>
                  <a:close/>
                </a:path>
              </a:pathLst>
            </a:custGeom>
            <a:solidFill>
              <a:srgbClr val="769C8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3232092" y="3917213"/>
              <a:ext cx="31115" cy="31115"/>
            </a:xfrm>
            <a:custGeom>
              <a:avLst/>
              <a:gdLst/>
              <a:ahLst/>
              <a:cxnLst/>
              <a:rect l="l" t="t" r="r" b="b"/>
              <a:pathLst>
                <a:path w="31114" h="31114">
                  <a:moveTo>
                    <a:pt x="0" y="15328"/>
                  </a:moveTo>
                  <a:lnTo>
                    <a:pt x="0" y="6857"/>
                  </a:lnTo>
                  <a:lnTo>
                    <a:pt x="6858" y="0"/>
                  </a:lnTo>
                  <a:lnTo>
                    <a:pt x="15328" y="0"/>
                  </a:lnTo>
                  <a:lnTo>
                    <a:pt x="23787" y="0"/>
                  </a:lnTo>
                  <a:lnTo>
                    <a:pt x="30657" y="6857"/>
                  </a:lnTo>
                  <a:lnTo>
                    <a:pt x="30657" y="15328"/>
                  </a:lnTo>
                  <a:lnTo>
                    <a:pt x="30657" y="23799"/>
                  </a:lnTo>
                  <a:lnTo>
                    <a:pt x="23787" y="30657"/>
                  </a:lnTo>
                  <a:lnTo>
                    <a:pt x="15328" y="30657"/>
                  </a:lnTo>
                  <a:lnTo>
                    <a:pt x="6858" y="30657"/>
                  </a:lnTo>
                  <a:lnTo>
                    <a:pt x="0" y="23799"/>
                  </a:lnTo>
                  <a:lnTo>
                    <a:pt x="0" y="15328"/>
                  </a:lnTo>
                  <a:close/>
                </a:path>
              </a:pathLst>
            </a:custGeom>
            <a:ln w="6273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2352636" y="3665329"/>
              <a:ext cx="2118995" cy="0"/>
            </a:xfrm>
            <a:custGeom>
              <a:avLst/>
              <a:gdLst/>
              <a:ahLst/>
              <a:cxnLst/>
              <a:rect l="l" t="t" r="r" b="b"/>
              <a:pathLst>
                <a:path w="2118995" h="0">
                  <a:moveTo>
                    <a:pt x="2118563" y="0"/>
                  </a:moveTo>
                  <a:lnTo>
                    <a:pt x="0" y="0"/>
                  </a:lnTo>
                </a:path>
              </a:pathLst>
            </a:custGeom>
            <a:ln w="8356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2335912" y="3648605"/>
              <a:ext cx="33655" cy="33655"/>
            </a:xfrm>
            <a:custGeom>
              <a:avLst/>
              <a:gdLst/>
              <a:ahLst/>
              <a:cxnLst/>
              <a:rect l="l" t="t" r="r" b="b"/>
              <a:pathLst>
                <a:path w="33655" h="33654">
                  <a:moveTo>
                    <a:pt x="25958" y="0"/>
                  </a:moveTo>
                  <a:lnTo>
                    <a:pt x="16725" y="0"/>
                  </a:lnTo>
                  <a:lnTo>
                    <a:pt x="7493" y="0"/>
                  </a:lnTo>
                  <a:lnTo>
                    <a:pt x="0" y="7493"/>
                  </a:lnTo>
                  <a:lnTo>
                    <a:pt x="0" y="25958"/>
                  </a:lnTo>
                  <a:lnTo>
                    <a:pt x="7493" y="33439"/>
                  </a:lnTo>
                  <a:lnTo>
                    <a:pt x="25958" y="33439"/>
                  </a:lnTo>
                  <a:lnTo>
                    <a:pt x="33451" y="25958"/>
                  </a:lnTo>
                  <a:lnTo>
                    <a:pt x="33451" y="7493"/>
                  </a:lnTo>
                  <a:lnTo>
                    <a:pt x="25958" y="0"/>
                  </a:lnTo>
                  <a:close/>
                </a:path>
              </a:pathLst>
            </a:custGeom>
            <a:solidFill>
              <a:srgbClr val="769C8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3907713" y="4353940"/>
              <a:ext cx="294005" cy="156210"/>
            </a:xfrm>
            <a:custGeom>
              <a:avLst/>
              <a:gdLst/>
              <a:ahLst/>
              <a:cxnLst/>
              <a:rect l="l" t="t" r="r" b="b"/>
              <a:pathLst>
                <a:path w="294004" h="156210">
                  <a:moveTo>
                    <a:pt x="293573" y="0"/>
                  </a:moveTo>
                  <a:lnTo>
                    <a:pt x="0" y="156095"/>
                  </a:lnTo>
                </a:path>
              </a:pathLst>
            </a:custGeom>
            <a:ln w="8356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3891051" y="4493259"/>
              <a:ext cx="36830" cy="35560"/>
            </a:xfrm>
            <a:custGeom>
              <a:avLst/>
              <a:gdLst/>
              <a:ahLst/>
              <a:cxnLst/>
              <a:rect l="l" t="t" r="r" b="b"/>
              <a:pathLst>
                <a:path w="36829" h="35560">
                  <a:moveTo>
                    <a:pt x="36512" y="17780"/>
                  </a:moveTo>
                  <a:lnTo>
                    <a:pt x="28562" y="2832"/>
                  </a:lnTo>
                  <a:lnTo>
                    <a:pt x="19291" y="0"/>
                  </a:lnTo>
                  <a:lnTo>
                    <a:pt x="18415" y="469"/>
                  </a:lnTo>
                  <a:lnTo>
                    <a:pt x="15163" y="127"/>
                  </a:lnTo>
                  <a:lnTo>
                    <a:pt x="8801" y="2019"/>
                  </a:lnTo>
                  <a:lnTo>
                    <a:pt x="3670" y="6235"/>
                  </a:lnTo>
                  <a:lnTo>
                    <a:pt x="660" y="11899"/>
                  </a:lnTo>
                  <a:lnTo>
                    <a:pt x="0" y="18275"/>
                  </a:lnTo>
                  <a:lnTo>
                    <a:pt x="1892" y="24638"/>
                  </a:lnTo>
                  <a:lnTo>
                    <a:pt x="6108" y="29768"/>
                  </a:lnTo>
                  <a:lnTo>
                    <a:pt x="8966" y="31305"/>
                  </a:lnTo>
                  <a:lnTo>
                    <a:pt x="9448" y="32181"/>
                  </a:lnTo>
                  <a:lnTo>
                    <a:pt x="18732" y="35013"/>
                  </a:lnTo>
                  <a:lnTo>
                    <a:pt x="33680" y="27063"/>
                  </a:lnTo>
                  <a:lnTo>
                    <a:pt x="36512" y="17780"/>
                  </a:lnTo>
                  <a:close/>
                </a:path>
              </a:pathLst>
            </a:custGeom>
            <a:solidFill>
              <a:srgbClr val="769C8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3892556" y="4493249"/>
              <a:ext cx="35560" cy="35560"/>
            </a:xfrm>
            <a:custGeom>
              <a:avLst/>
              <a:gdLst/>
              <a:ahLst/>
              <a:cxnLst/>
              <a:rect l="l" t="t" r="r" b="b"/>
              <a:pathLst>
                <a:path w="35560" h="35560">
                  <a:moveTo>
                    <a:pt x="3975" y="24701"/>
                  </a:moveTo>
                  <a:lnTo>
                    <a:pt x="0" y="17221"/>
                  </a:lnTo>
                  <a:lnTo>
                    <a:pt x="2832" y="7950"/>
                  </a:lnTo>
                  <a:lnTo>
                    <a:pt x="10312" y="3975"/>
                  </a:lnTo>
                  <a:lnTo>
                    <a:pt x="17792" y="0"/>
                  </a:lnTo>
                  <a:lnTo>
                    <a:pt x="27063" y="2832"/>
                  </a:lnTo>
                  <a:lnTo>
                    <a:pt x="31038" y="10312"/>
                  </a:lnTo>
                  <a:lnTo>
                    <a:pt x="35013" y="17780"/>
                  </a:lnTo>
                  <a:lnTo>
                    <a:pt x="32181" y="27063"/>
                  </a:lnTo>
                  <a:lnTo>
                    <a:pt x="24701" y="31038"/>
                  </a:lnTo>
                  <a:lnTo>
                    <a:pt x="17233" y="35013"/>
                  </a:lnTo>
                  <a:lnTo>
                    <a:pt x="7950" y="32181"/>
                  </a:lnTo>
                  <a:lnTo>
                    <a:pt x="3975" y="24701"/>
                  </a:lnTo>
                  <a:close/>
                </a:path>
              </a:pathLst>
            </a:custGeom>
            <a:ln w="6273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4199399" y="4354428"/>
              <a:ext cx="272415" cy="0"/>
            </a:xfrm>
            <a:custGeom>
              <a:avLst/>
              <a:gdLst/>
              <a:ahLst/>
              <a:cxnLst/>
              <a:rect l="l" t="t" r="r" b="b"/>
              <a:pathLst>
                <a:path w="272414" h="0">
                  <a:moveTo>
                    <a:pt x="0" y="0"/>
                  </a:moveTo>
                  <a:lnTo>
                    <a:pt x="272161" y="0"/>
                  </a:lnTo>
                </a:path>
              </a:pathLst>
            </a:custGeom>
            <a:ln w="8356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420304" y="7353706"/>
            <a:ext cx="116205" cy="117475"/>
          </a:xfrm>
          <a:custGeom>
            <a:avLst/>
            <a:gdLst/>
            <a:ahLst/>
            <a:cxnLst/>
            <a:rect l="l" t="t" r="r" b="b"/>
            <a:pathLst>
              <a:path w="116205" h="117475">
                <a:moveTo>
                  <a:pt x="115646" y="0"/>
                </a:moveTo>
                <a:lnTo>
                  <a:pt x="0" y="0"/>
                </a:lnTo>
                <a:lnTo>
                  <a:pt x="0" y="116979"/>
                </a:lnTo>
                <a:lnTo>
                  <a:pt x="115646" y="116979"/>
                </a:lnTo>
                <a:lnTo>
                  <a:pt x="115646" y="0"/>
                </a:lnTo>
                <a:close/>
              </a:path>
            </a:pathLst>
          </a:custGeom>
          <a:solidFill>
            <a:srgbClr val="769C85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3115" y="7353707"/>
            <a:ext cx="2514101" cy="11702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178972" y="7333655"/>
            <a:ext cx="152400" cy="1752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950">
                <a:solidFill>
                  <a:srgbClr val="769C85"/>
                </a:solidFill>
                <a:latin typeface="Arial MT"/>
                <a:cs typeface="Arial MT"/>
              </a:rPr>
              <a:t>4</a:t>
            </a:r>
            <a:r>
              <a:rPr dirty="0" sz="950" spc="9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950" spc="-105">
                <a:solidFill>
                  <a:srgbClr val="769C85"/>
                </a:solidFill>
                <a:latin typeface="Arial MT"/>
                <a:cs typeface="Arial MT"/>
              </a:rPr>
              <a:t>.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44500" y="1217975"/>
            <a:ext cx="3343275" cy="815340"/>
          </a:xfrm>
          <a:prstGeom prst="rect">
            <a:avLst/>
          </a:prstGeom>
        </p:spPr>
        <p:txBody>
          <a:bodyPr wrap="square" lIns="0" tIns="52705" rIns="0" bIns="0" rtlCol="0" vert="horz">
            <a:spAutoFit/>
          </a:bodyPr>
          <a:lstStyle/>
          <a:p>
            <a:pPr marL="161925" indent="-149225">
              <a:lnSpc>
                <a:spcPct val="100000"/>
              </a:lnSpc>
              <a:spcBef>
                <a:spcPts val="415"/>
              </a:spcBef>
              <a:buAutoNum type="arabicPeriod" startAt="5"/>
              <a:tabLst>
                <a:tab pos="161925" algn="l"/>
              </a:tabLst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Quel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est</a:t>
            </a:r>
            <a:r>
              <a:rPr dirty="0" sz="1100" spc="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l’ordre</a:t>
            </a:r>
            <a:r>
              <a:rPr dirty="0" sz="1100" spc="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20">
                <a:solidFill>
                  <a:srgbClr val="769C85"/>
                </a:solidFill>
                <a:latin typeface="Arial MT"/>
                <a:cs typeface="Arial MT"/>
              </a:rPr>
              <a:t>des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35">
                <a:solidFill>
                  <a:srgbClr val="769C85"/>
                </a:solidFill>
                <a:latin typeface="Arial MT"/>
                <a:cs typeface="Arial MT"/>
              </a:rPr>
              <a:t>brosses</a:t>
            </a:r>
            <a:r>
              <a:rPr dirty="0" sz="1100" spc="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pour</a:t>
            </a:r>
            <a:r>
              <a:rPr dirty="0" sz="1100" spc="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le</a:t>
            </a:r>
            <a:r>
              <a:rPr dirty="0" sz="1100" spc="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pansage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?</a:t>
            </a:r>
            <a:endParaRPr sz="1100">
              <a:latin typeface="Arial MT"/>
              <a:cs typeface="Arial MT"/>
            </a:endParaRPr>
          </a:p>
          <a:p>
            <a:pPr algn="ctr" lvl="1" marL="706755" indent="-187325">
              <a:lnSpc>
                <a:spcPts val="2000"/>
              </a:lnSpc>
              <a:spcBef>
                <a:spcPts val="585"/>
              </a:spcBef>
              <a:buSzPct val="181818"/>
              <a:buChar char="o"/>
              <a:tabLst>
                <a:tab pos="706755" algn="l"/>
              </a:tabLst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Bouchon,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 brosse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à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 crins,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cure-pied,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 étrille</a:t>
            </a:r>
            <a:endParaRPr sz="1100">
              <a:latin typeface="Arial MT"/>
              <a:cs typeface="Arial MT"/>
            </a:endParaRPr>
          </a:p>
          <a:p>
            <a:pPr algn="ctr" lvl="1" marL="727075" indent="-187325">
              <a:lnSpc>
                <a:spcPts val="2000"/>
              </a:lnSpc>
              <a:buSzPct val="181818"/>
              <a:buChar char="o"/>
              <a:tabLst>
                <a:tab pos="727075" algn="l"/>
              </a:tabLst>
            </a:pPr>
            <a:r>
              <a:rPr dirty="0" sz="1100" spc="-20">
                <a:solidFill>
                  <a:srgbClr val="769C85"/>
                </a:solidFill>
                <a:latin typeface="Arial MT"/>
                <a:cs typeface="Arial MT"/>
              </a:rPr>
              <a:t>Cure-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pied,</a:t>
            </a:r>
            <a:r>
              <a:rPr dirty="0" sz="1100" spc="1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étrille,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bouchon,</a:t>
            </a:r>
            <a:r>
              <a:rPr dirty="0" sz="1100" spc="1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brosse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à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crins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44538" y="2731625"/>
            <a:ext cx="374459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6. </a:t>
            </a:r>
            <a:r>
              <a:rPr dirty="0" sz="1100" spc="-25">
                <a:solidFill>
                  <a:srgbClr val="769C85"/>
                </a:solidFill>
                <a:latin typeface="Arial MT"/>
                <a:cs typeface="Arial MT"/>
              </a:rPr>
              <a:t>Quels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sont</a:t>
            </a:r>
            <a:r>
              <a:rPr dirty="0" sz="1100" spc="-5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60">
                <a:solidFill>
                  <a:srgbClr val="769C85"/>
                </a:solidFill>
                <a:latin typeface="Arial MT"/>
                <a:cs typeface="Arial MT"/>
              </a:rPr>
              <a:t>les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769C85"/>
                </a:solidFill>
                <a:latin typeface="Arial MT"/>
                <a:cs typeface="Arial MT"/>
              </a:rPr>
              <a:t>rôles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du</a:t>
            </a:r>
            <a:r>
              <a:rPr dirty="0" sz="1100" spc="-4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collier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de</a:t>
            </a:r>
            <a:r>
              <a:rPr dirty="0" sz="1100" spc="-4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5">
                <a:solidFill>
                  <a:srgbClr val="769C85"/>
                </a:solidFill>
                <a:latin typeface="Arial MT"/>
                <a:cs typeface="Arial MT"/>
              </a:rPr>
              <a:t>chasse</a:t>
            </a:r>
            <a:r>
              <a:rPr dirty="0" sz="1100" spc="-4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et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de</a:t>
            </a:r>
            <a:r>
              <a:rPr dirty="0" sz="1100" spc="-4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769C85"/>
                </a:solidFill>
                <a:latin typeface="Arial MT"/>
                <a:cs typeface="Arial MT"/>
              </a:rPr>
              <a:t>la</a:t>
            </a:r>
            <a:r>
              <a:rPr dirty="0" sz="1100" spc="-5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croupière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 ?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44538" y="3645961"/>
            <a:ext cx="301688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7.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Pourquoi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le</a:t>
            </a:r>
            <a:r>
              <a:rPr dirty="0" sz="1100" spc="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cavalier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doit-il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porter</a:t>
            </a:r>
            <a:r>
              <a:rPr dirty="0" sz="1100" spc="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un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casque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?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44538" y="4560298"/>
            <a:ext cx="3743960" cy="346075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62560" marR="5080" indent="-150495">
              <a:lnSpc>
                <a:spcPts val="1200"/>
              </a:lnSpc>
              <a:spcBef>
                <a:spcPts val="24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8.</a:t>
            </a:r>
            <a:r>
              <a:rPr dirty="0" sz="1100" spc="8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Pourquoi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35">
                <a:solidFill>
                  <a:srgbClr val="769C85"/>
                </a:solidFill>
                <a:latin typeface="Arial MT"/>
                <a:cs typeface="Arial MT"/>
              </a:rPr>
              <a:t>est-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il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important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de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bien</a:t>
            </a:r>
            <a:r>
              <a:rPr dirty="0" sz="1100" spc="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remonter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5">
                <a:solidFill>
                  <a:srgbClr val="769C85"/>
                </a:solidFill>
                <a:latin typeface="Arial MT"/>
                <a:cs typeface="Arial MT"/>
              </a:rPr>
              <a:t>les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étriers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lors-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qu’on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est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à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pied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?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44538" y="5627047"/>
            <a:ext cx="24041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9.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En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général,</a:t>
            </a:r>
            <a:r>
              <a:rPr dirty="0" sz="1100" spc="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que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mange</a:t>
            </a:r>
            <a:r>
              <a:rPr dirty="0" sz="1100" spc="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un</a:t>
            </a:r>
            <a:r>
              <a:rPr dirty="0" sz="1100" spc="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cheval</a:t>
            </a:r>
            <a:r>
              <a:rPr dirty="0" sz="1100" spc="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?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984478" y="5947100"/>
            <a:ext cx="119380" cy="55943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100" spc="290">
                <a:solidFill>
                  <a:srgbClr val="769C85"/>
                </a:solidFill>
                <a:latin typeface="Arial MT"/>
                <a:cs typeface="Arial MT"/>
              </a:rPr>
              <a:t>•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100" spc="290">
                <a:solidFill>
                  <a:srgbClr val="769C85"/>
                </a:solidFill>
                <a:latin typeface="Arial MT"/>
                <a:cs typeface="Arial MT"/>
              </a:rPr>
              <a:t>•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100" spc="290">
                <a:solidFill>
                  <a:srgbClr val="769C85"/>
                </a:solidFill>
                <a:latin typeface="Arial MT"/>
                <a:cs typeface="Arial MT"/>
              </a:rPr>
              <a:t>•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0" y="460375"/>
            <a:ext cx="5328285" cy="129539"/>
          </a:xfrm>
          <a:custGeom>
            <a:avLst/>
            <a:gdLst/>
            <a:ahLst/>
            <a:cxnLst/>
            <a:rect l="l" t="t" r="r" b="b"/>
            <a:pathLst>
              <a:path w="5328285" h="129540">
                <a:moveTo>
                  <a:pt x="5328005" y="0"/>
                </a:moveTo>
                <a:lnTo>
                  <a:pt x="0" y="0"/>
                </a:lnTo>
                <a:lnTo>
                  <a:pt x="0" y="129197"/>
                </a:lnTo>
                <a:lnTo>
                  <a:pt x="5328005" y="129197"/>
                </a:lnTo>
                <a:lnTo>
                  <a:pt x="5328005" y="0"/>
                </a:lnTo>
                <a:close/>
              </a:path>
            </a:pathLst>
          </a:custGeom>
          <a:solidFill>
            <a:srgbClr val="769C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4389814" y="1282792"/>
            <a:ext cx="369570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1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389814" y="3730100"/>
            <a:ext cx="369570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1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389814" y="4635105"/>
            <a:ext cx="369570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1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367865" y="5626465"/>
            <a:ext cx="413384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3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Points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367865" y="2788291"/>
            <a:ext cx="413384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2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Points</a:t>
            </a:r>
            <a:endParaRPr sz="8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712946" y="7353706"/>
            <a:ext cx="116205" cy="117475"/>
          </a:xfrm>
          <a:custGeom>
            <a:avLst/>
            <a:gdLst/>
            <a:ahLst/>
            <a:cxnLst/>
            <a:rect l="l" t="t" r="r" b="b"/>
            <a:pathLst>
              <a:path w="116204" h="117475">
                <a:moveTo>
                  <a:pt x="115646" y="0"/>
                </a:moveTo>
                <a:lnTo>
                  <a:pt x="0" y="0"/>
                </a:lnTo>
                <a:lnTo>
                  <a:pt x="0" y="116979"/>
                </a:lnTo>
                <a:lnTo>
                  <a:pt x="115646" y="116979"/>
                </a:lnTo>
                <a:lnTo>
                  <a:pt x="115646" y="0"/>
                </a:lnTo>
                <a:close/>
              </a:path>
            </a:pathLst>
          </a:custGeom>
          <a:solidFill>
            <a:srgbClr val="769C85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2456" y="7353707"/>
            <a:ext cx="2514098" cy="11702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3915242" y="7333655"/>
            <a:ext cx="154305" cy="1752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950">
                <a:solidFill>
                  <a:srgbClr val="769C85"/>
                </a:solidFill>
                <a:latin typeface="Arial MT"/>
                <a:cs typeface="Arial MT"/>
              </a:rPr>
              <a:t>5</a:t>
            </a:r>
            <a:r>
              <a:rPr dirty="0" sz="950" spc="10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950" spc="-100">
                <a:solidFill>
                  <a:srgbClr val="769C85"/>
                </a:solidFill>
                <a:latin typeface="Arial MT"/>
                <a:cs typeface="Arial MT"/>
              </a:rPr>
              <a:t>.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0" y="460375"/>
            <a:ext cx="1809114" cy="129539"/>
          </a:xfrm>
          <a:custGeom>
            <a:avLst/>
            <a:gdLst/>
            <a:ahLst/>
            <a:cxnLst/>
            <a:rect l="l" t="t" r="r" b="b"/>
            <a:pathLst>
              <a:path w="1809114" h="129540">
                <a:moveTo>
                  <a:pt x="1809000" y="0"/>
                </a:moveTo>
                <a:lnTo>
                  <a:pt x="0" y="0"/>
                </a:lnTo>
                <a:lnTo>
                  <a:pt x="0" y="129197"/>
                </a:lnTo>
                <a:lnTo>
                  <a:pt x="1809000" y="129197"/>
                </a:lnTo>
                <a:lnTo>
                  <a:pt x="1809000" y="0"/>
                </a:lnTo>
                <a:close/>
              </a:path>
            </a:pathLst>
          </a:custGeom>
          <a:solidFill>
            <a:srgbClr val="DDDD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444500" y="1890976"/>
            <a:ext cx="373380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40">
                <a:solidFill>
                  <a:srgbClr val="769C85"/>
                </a:solidFill>
                <a:latin typeface="Arial MT"/>
                <a:cs typeface="Arial MT"/>
              </a:rPr>
              <a:t>1. </a:t>
            </a:r>
            <a:r>
              <a:rPr dirty="0" sz="1100" spc="-45">
                <a:solidFill>
                  <a:srgbClr val="769C85"/>
                </a:solidFill>
                <a:latin typeface="Arial MT"/>
                <a:cs typeface="Arial MT"/>
              </a:rPr>
              <a:t>Quels</a:t>
            </a:r>
            <a:r>
              <a:rPr dirty="0" sz="1100" spc="-7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20">
                <a:solidFill>
                  <a:srgbClr val="769C85"/>
                </a:solidFill>
                <a:latin typeface="Arial MT"/>
                <a:cs typeface="Arial MT"/>
              </a:rPr>
              <a:t>sont</a:t>
            </a:r>
            <a:r>
              <a:rPr dirty="0" sz="1100" spc="-75">
                <a:solidFill>
                  <a:srgbClr val="769C85"/>
                </a:solidFill>
                <a:latin typeface="Arial MT"/>
                <a:cs typeface="Arial MT"/>
              </a:rPr>
              <a:t> les</a:t>
            </a:r>
            <a:r>
              <a:rPr dirty="0" sz="1100" spc="-7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2</a:t>
            </a:r>
            <a:r>
              <a:rPr dirty="0" sz="1100" spc="-7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30">
                <a:solidFill>
                  <a:srgbClr val="769C85"/>
                </a:solidFill>
                <a:latin typeface="Arial MT"/>
                <a:cs typeface="Arial MT"/>
              </a:rPr>
              <a:t>différents</a:t>
            </a:r>
            <a:r>
              <a:rPr dirty="0" sz="1100" spc="-7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20">
                <a:solidFill>
                  <a:srgbClr val="769C85"/>
                </a:solidFill>
                <a:latin typeface="Arial MT"/>
                <a:cs typeface="Arial MT"/>
              </a:rPr>
              <a:t>nœuds</a:t>
            </a:r>
            <a:r>
              <a:rPr dirty="0" sz="1100" spc="-7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769C85"/>
                </a:solidFill>
                <a:latin typeface="Arial MT"/>
                <a:cs typeface="Arial MT"/>
              </a:rPr>
              <a:t>d’encolure</a:t>
            </a:r>
            <a:r>
              <a:rPr dirty="0" sz="1100" spc="-7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en</a:t>
            </a:r>
            <a:r>
              <a:rPr dirty="0" sz="1100" spc="-7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randonnée</a:t>
            </a:r>
            <a:r>
              <a:rPr dirty="0" sz="1100" spc="-7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?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44500" y="2500627"/>
            <a:ext cx="256730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2.</a:t>
            </a:r>
            <a:r>
              <a:rPr dirty="0" sz="1100" spc="5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Comment</a:t>
            </a:r>
            <a:r>
              <a:rPr dirty="0" sz="1100" spc="6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faut-il</a:t>
            </a:r>
            <a:r>
              <a:rPr dirty="0" sz="1100" spc="6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sangler</a:t>
            </a:r>
            <a:r>
              <a:rPr dirty="0" sz="1100" spc="6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et</a:t>
            </a:r>
            <a:r>
              <a:rPr dirty="0" sz="1100" spc="6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pourquoi</a:t>
            </a:r>
            <a:r>
              <a:rPr dirty="0" sz="1100" spc="5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?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44500" y="3107157"/>
            <a:ext cx="2143760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3. Qualifier</a:t>
            </a:r>
            <a:r>
              <a:rPr dirty="0" sz="1100" spc="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60">
                <a:solidFill>
                  <a:srgbClr val="769C85"/>
                </a:solidFill>
                <a:latin typeface="Arial MT"/>
                <a:cs typeface="Arial MT"/>
              </a:rPr>
              <a:t>ces</a:t>
            </a:r>
            <a:r>
              <a:rPr dirty="0" sz="1100" spc="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chemins</a:t>
            </a:r>
            <a:r>
              <a:rPr dirty="0" sz="1100" spc="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: </a:t>
            </a:r>
            <a:r>
              <a:rPr dirty="0" sz="1100" spc="-10" i="1">
                <a:solidFill>
                  <a:srgbClr val="769C85"/>
                </a:solidFill>
                <a:latin typeface="Arial"/>
                <a:cs typeface="Arial"/>
              </a:rPr>
              <a:t>(cocher)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3747196" y="399605"/>
            <a:ext cx="1252220" cy="1252220"/>
            <a:chOff x="3747196" y="399605"/>
            <a:chExt cx="1252220" cy="1252220"/>
          </a:xfrm>
        </p:grpSpPr>
        <p:sp>
          <p:nvSpPr>
            <p:cNvPr id="10" name="object 10" descr=""/>
            <p:cNvSpPr/>
            <p:nvPr/>
          </p:nvSpPr>
          <p:spPr>
            <a:xfrm>
              <a:off x="3759896" y="412305"/>
              <a:ext cx="1226820" cy="1226820"/>
            </a:xfrm>
            <a:custGeom>
              <a:avLst/>
              <a:gdLst/>
              <a:ahLst/>
              <a:cxnLst/>
              <a:rect l="l" t="t" r="r" b="b"/>
              <a:pathLst>
                <a:path w="1226820" h="1226820">
                  <a:moveTo>
                    <a:pt x="613371" y="0"/>
                  </a:moveTo>
                  <a:lnTo>
                    <a:pt x="565436" y="1845"/>
                  </a:lnTo>
                  <a:lnTo>
                    <a:pt x="518510" y="7290"/>
                  </a:lnTo>
                  <a:lnTo>
                    <a:pt x="472730" y="16199"/>
                  </a:lnTo>
                  <a:lnTo>
                    <a:pt x="428231" y="28435"/>
                  </a:lnTo>
                  <a:lnTo>
                    <a:pt x="385150" y="43862"/>
                  </a:lnTo>
                  <a:lnTo>
                    <a:pt x="343624" y="62343"/>
                  </a:lnTo>
                  <a:lnTo>
                    <a:pt x="303789" y="83742"/>
                  </a:lnTo>
                  <a:lnTo>
                    <a:pt x="265781" y="107923"/>
                  </a:lnTo>
                  <a:lnTo>
                    <a:pt x="229737" y="134749"/>
                  </a:lnTo>
                  <a:lnTo>
                    <a:pt x="195793" y="164085"/>
                  </a:lnTo>
                  <a:lnTo>
                    <a:pt x="164085" y="195793"/>
                  </a:lnTo>
                  <a:lnTo>
                    <a:pt x="134749" y="229737"/>
                  </a:lnTo>
                  <a:lnTo>
                    <a:pt x="107923" y="265781"/>
                  </a:lnTo>
                  <a:lnTo>
                    <a:pt x="83742" y="303789"/>
                  </a:lnTo>
                  <a:lnTo>
                    <a:pt x="62343" y="343624"/>
                  </a:lnTo>
                  <a:lnTo>
                    <a:pt x="43862" y="385150"/>
                  </a:lnTo>
                  <a:lnTo>
                    <a:pt x="28435" y="428231"/>
                  </a:lnTo>
                  <a:lnTo>
                    <a:pt x="16199" y="472730"/>
                  </a:lnTo>
                  <a:lnTo>
                    <a:pt x="7290" y="518510"/>
                  </a:lnTo>
                  <a:lnTo>
                    <a:pt x="1845" y="565436"/>
                  </a:lnTo>
                  <a:lnTo>
                    <a:pt x="0" y="613371"/>
                  </a:lnTo>
                  <a:lnTo>
                    <a:pt x="1845" y="661307"/>
                  </a:lnTo>
                  <a:lnTo>
                    <a:pt x="7290" y="708233"/>
                  </a:lnTo>
                  <a:lnTo>
                    <a:pt x="16199" y="754013"/>
                  </a:lnTo>
                  <a:lnTo>
                    <a:pt x="28435" y="798512"/>
                  </a:lnTo>
                  <a:lnTo>
                    <a:pt x="43862" y="841592"/>
                  </a:lnTo>
                  <a:lnTo>
                    <a:pt x="62343" y="883119"/>
                  </a:lnTo>
                  <a:lnTo>
                    <a:pt x="83742" y="922954"/>
                  </a:lnTo>
                  <a:lnTo>
                    <a:pt x="107923" y="960962"/>
                  </a:lnTo>
                  <a:lnTo>
                    <a:pt x="134749" y="997006"/>
                  </a:lnTo>
                  <a:lnTo>
                    <a:pt x="164085" y="1030950"/>
                  </a:lnTo>
                  <a:lnTo>
                    <a:pt x="195793" y="1062658"/>
                  </a:lnTo>
                  <a:lnTo>
                    <a:pt x="229737" y="1091994"/>
                  </a:lnTo>
                  <a:lnTo>
                    <a:pt x="265781" y="1118820"/>
                  </a:lnTo>
                  <a:lnTo>
                    <a:pt x="303789" y="1143001"/>
                  </a:lnTo>
                  <a:lnTo>
                    <a:pt x="343624" y="1164400"/>
                  </a:lnTo>
                  <a:lnTo>
                    <a:pt x="385150" y="1182881"/>
                  </a:lnTo>
                  <a:lnTo>
                    <a:pt x="428231" y="1198308"/>
                  </a:lnTo>
                  <a:lnTo>
                    <a:pt x="472730" y="1210544"/>
                  </a:lnTo>
                  <a:lnTo>
                    <a:pt x="518510" y="1219453"/>
                  </a:lnTo>
                  <a:lnTo>
                    <a:pt x="565436" y="1224898"/>
                  </a:lnTo>
                  <a:lnTo>
                    <a:pt x="613371" y="1226743"/>
                  </a:lnTo>
                  <a:lnTo>
                    <a:pt x="661307" y="1224898"/>
                  </a:lnTo>
                  <a:lnTo>
                    <a:pt x="708233" y="1219453"/>
                  </a:lnTo>
                  <a:lnTo>
                    <a:pt x="754013" y="1210544"/>
                  </a:lnTo>
                  <a:lnTo>
                    <a:pt x="798512" y="1198308"/>
                  </a:lnTo>
                  <a:lnTo>
                    <a:pt x="841592" y="1182881"/>
                  </a:lnTo>
                  <a:lnTo>
                    <a:pt x="883119" y="1164400"/>
                  </a:lnTo>
                  <a:lnTo>
                    <a:pt x="922954" y="1143001"/>
                  </a:lnTo>
                  <a:lnTo>
                    <a:pt x="960962" y="1118820"/>
                  </a:lnTo>
                  <a:lnTo>
                    <a:pt x="997006" y="1091994"/>
                  </a:lnTo>
                  <a:lnTo>
                    <a:pt x="1030950" y="1062658"/>
                  </a:lnTo>
                  <a:lnTo>
                    <a:pt x="1062658" y="1030950"/>
                  </a:lnTo>
                  <a:lnTo>
                    <a:pt x="1091994" y="997006"/>
                  </a:lnTo>
                  <a:lnTo>
                    <a:pt x="1118820" y="960962"/>
                  </a:lnTo>
                  <a:lnTo>
                    <a:pt x="1143001" y="922954"/>
                  </a:lnTo>
                  <a:lnTo>
                    <a:pt x="1164400" y="883119"/>
                  </a:lnTo>
                  <a:lnTo>
                    <a:pt x="1182881" y="841592"/>
                  </a:lnTo>
                  <a:lnTo>
                    <a:pt x="1198308" y="798512"/>
                  </a:lnTo>
                  <a:lnTo>
                    <a:pt x="1210544" y="754013"/>
                  </a:lnTo>
                  <a:lnTo>
                    <a:pt x="1219453" y="708233"/>
                  </a:lnTo>
                  <a:lnTo>
                    <a:pt x="1224898" y="661307"/>
                  </a:lnTo>
                  <a:lnTo>
                    <a:pt x="1226743" y="613371"/>
                  </a:lnTo>
                  <a:lnTo>
                    <a:pt x="1224898" y="565436"/>
                  </a:lnTo>
                  <a:lnTo>
                    <a:pt x="1219453" y="518510"/>
                  </a:lnTo>
                  <a:lnTo>
                    <a:pt x="1210544" y="472730"/>
                  </a:lnTo>
                  <a:lnTo>
                    <a:pt x="1198308" y="428231"/>
                  </a:lnTo>
                  <a:lnTo>
                    <a:pt x="1182881" y="385150"/>
                  </a:lnTo>
                  <a:lnTo>
                    <a:pt x="1164400" y="343624"/>
                  </a:lnTo>
                  <a:lnTo>
                    <a:pt x="1143001" y="303789"/>
                  </a:lnTo>
                  <a:lnTo>
                    <a:pt x="1118820" y="265781"/>
                  </a:lnTo>
                  <a:lnTo>
                    <a:pt x="1091994" y="229737"/>
                  </a:lnTo>
                  <a:lnTo>
                    <a:pt x="1062658" y="195793"/>
                  </a:lnTo>
                  <a:lnTo>
                    <a:pt x="1030950" y="164085"/>
                  </a:lnTo>
                  <a:lnTo>
                    <a:pt x="997006" y="134749"/>
                  </a:lnTo>
                  <a:lnTo>
                    <a:pt x="960962" y="107923"/>
                  </a:lnTo>
                  <a:lnTo>
                    <a:pt x="922954" y="83742"/>
                  </a:lnTo>
                  <a:lnTo>
                    <a:pt x="883119" y="62343"/>
                  </a:lnTo>
                  <a:lnTo>
                    <a:pt x="841592" y="43862"/>
                  </a:lnTo>
                  <a:lnTo>
                    <a:pt x="798512" y="28435"/>
                  </a:lnTo>
                  <a:lnTo>
                    <a:pt x="754013" y="16199"/>
                  </a:lnTo>
                  <a:lnTo>
                    <a:pt x="708233" y="7290"/>
                  </a:lnTo>
                  <a:lnTo>
                    <a:pt x="661307" y="1845"/>
                  </a:lnTo>
                  <a:lnTo>
                    <a:pt x="613371" y="0"/>
                  </a:lnTo>
                  <a:close/>
                </a:path>
              </a:pathLst>
            </a:custGeom>
            <a:solidFill>
              <a:srgbClr val="EBEFE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4423928" y="1051034"/>
              <a:ext cx="562610" cy="586105"/>
            </a:xfrm>
            <a:custGeom>
              <a:avLst/>
              <a:gdLst/>
              <a:ahLst/>
              <a:cxnLst/>
              <a:rect l="l" t="t" r="r" b="b"/>
              <a:pathLst>
                <a:path w="562610" h="586105">
                  <a:moveTo>
                    <a:pt x="0" y="585952"/>
                  </a:moveTo>
                  <a:lnTo>
                    <a:pt x="47877" y="580141"/>
                  </a:lnTo>
                  <a:lnTo>
                    <a:pt x="94548" y="570724"/>
                  </a:lnTo>
                  <a:lnTo>
                    <a:pt x="139865" y="557847"/>
                  </a:lnTo>
                  <a:lnTo>
                    <a:pt x="183684" y="541655"/>
                  </a:lnTo>
                  <a:lnTo>
                    <a:pt x="225859" y="522295"/>
                  </a:lnTo>
                  <a:lnTo>
                    <a:pt x="266245" y="499912"/>
                  </a:lnTo>
                  <a:lnTo>
                    <a:pt x="304695" y="474650"/>
                  </a:lnTo>
                  <a:lnTo>
                    <a:pt x="341065" y="446656"/>
                  </a:lnTo>
                  <a:lnTo>
                    <a:pt x="375209" y="416076"/>
                  </a:lnTo>
                  <a:lnTo>
                    <a:pt x="406981" y="383053"/>
                  </a:lnTo>
                  <a:lnTo>
                    <a:pt x="436237" y="347735"/>
                  </a:lnTo>
                  <a:lnTo>
                    <a:pt x="462829" y="310267"/>
                  </a:lnTo>
                  <a:lnTo>
                    <a:pt x="486614" y="270794"/>
                  </a:lnTo>
                  <a:lnTo>
                    <a:pt x="507445" y="229461"/>
                  </a:lnTo>
                  <a:lnTo>
                    <a:pt x="525177" y="186415"/>
                  </a:lnTo>
                  <a:lnTo>
                    <a:pt x="539664" y="141800"/>
                  </a:lnTo>
                  <a:lnTo>
                    <a:pt x="550761" y="95762"/>
                  </a:lnTo>
                  <a:lnTo>
                    <a:pt x="558323" y="48447"/>
                  </a:lnTo>
                  <a:lnTo>
                    <a:pt x="562203" y="0"/>
                  </a:lnTo>
                </a:path>
              </a:pathLst>
            </a:custGeom>
            <a:ln w="25400">
              <a:solidFill>
                <a:srgbClr val="DDDDC2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398626" y="412813"/>
              <a:ext cx="586105" cy="562610"/>
            </a:xfrm>
            <a:custGeom>
              <a:avLst/>
              <a:gdLst/>
              <a:ahLst/>
              <a:cxnLst/>
              <a:rect l="l" t="t" r="r" b="b"/>
              <a:pathLst>
                <a:path w="586104" h="562610">
                  <a:moveTo>
                    <a:pt x="585952" y="562203"/>
                  </a:moveTo>
                  <a:lnTo>
                    <a:pt x="580141" y="514325"/>
                  </a:lnTo>
                  <a:lnTo>
                    <a:pt x="570724" y="467655"/>
                  </a:lnTo>
                  <a:lnTo>
                    <a:pt x="557847" y="422337"/>
                  </a:lnTo>
                  <a:lnTo>
                    <a:pt x="541655" y="378518"/>
                  </a:lnTo>
                  <a:lnTo>
                    <a:pt x="522295" y="336343"/>
                  </a:lnTo>
                  <a:lnTo>
                    <a:pt x="499912" y="295958"/>
                  </a:lnTo>
                  <a:lnTo>
                    <a:pt x="474650" y="257507"/>
                  </a:lnTo>
                  <a:lnTo>
                    <a:pt x="446656" y="221137"/>
                  </a:lnTo>
                  <a:lnTo>
                    <a:pt x="416076" y="186994"/>
                  </a:lnTo>
                  <a:lnTo>
                    <a:pt x="383053" y="155221"/>
                  </a:lnTo>
                  <a:lnTo>
                    <a:pt x="347735" y="125966"/>
                  </a:lnTo>
                  <a:lnTo>
                    <a:pt x="310267" y="99373"/>
                  </a:lnTo>
                  <a:lnTo>
                    <a:pt x="270794" y="75589"/>
                  </a:lnTo>
                  <a:lnTo>
                    <a:pt x="229461" y="54758"/>
                  </a:lnTo>
                  <a:lnTo>
                    <a:pt x="186415" y="37026"/>
                  </a:lnTo>
                  <a:lnTo>
                    <a:pt x="141800" y="22538"/>
                  </a:lnTo>
                  <a:lnTo>
                    <a:pt x="95762" y="11441"/>
                  </a:lnTo>
                  <a:lnTo>
                    <a:pt x="48447" y="388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DDDDC2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3760404" y="414366"/>
              <a:ext cx="562610" cy="586105"/>
            </a:xfrm>
            <a:custGeom>
              <a:avLst/>
              <a:gdLst/>
              <a:ahLst/>
              <a:cxnLst/>
              <a:rect l="l" t="t" r="r" b="b"/>
              <a:pathLst>
                <a:path w="562610" h="586105">
                  <a:moveTo>
                    <a:pt x="562203" y="0"/>
                  </a:moveTo>
                  <a:lnTo>
                    <a:pt x="514325" y="5811"/>
                  </a:lnTo>
                  <a:lnTo>
                    <a:pt x="467655" y="15228"/>
                  </a:lnTo>
                  <a:lnTo>
                    <a:pt x="422337" y="28105"/>
                  </a:lnTo>
                  <a:lnTo>
                    <a:pt x="378518" y="44296"/>
                  </a:lnTo>
                  <a:lnTo>
                    <a:pt x="336343" y="63656"/>
                  </a:lnTo>
                  <a:lnTo>
                    <a:pt x="295958" y="86040"/>
                  </a:lnTo>
                  <a:lnTo>
                    <a:pt x="257507" y="111301"/>
                  </a:lnTo>
                  <a:lnTo>
                    <a:pt x="221137" y="139295"/>
                  </a:lnTo>
                  <a:lnTo>
                    <a:pt x="186994" y="169876"/>
                  </a:lnTo>
                  <a:lnTo>
                    <a:pt x="155221" y="202898"/>
                  </a:lnTo>
                  <a:lnTo>
                    <a:pt x="125966" y="238216"/>
                  </a:lnTo>
                  <a:lnTo>
                    <a:pt x="99373" y="275685"/>
                  </a:lnTo>
                  <a:lnTo>
                    <a:pt x="75589" y="315158"/>
                  </a:lnTo>
                  <a:lnTo>
                    <a:pt x="54758" y="356491"/>
                  </a:lnTo>
                  <a:lnTo>
                    <a:pt x="37026" y="399537"/>
                  </a:lnTo>
                  <a:lnTo>
                    <a:pt x="22538" y="444152"/>
                  </a:lnTo>
                  <a:lnTo>
                    <a:pt x="11441" y="490190"/>
                  </a:lnTo>
                  <a:lnTo>
                    <a:pt x="3880" y="537505"/>
                  </a:lnTo>
                  <a:lnTo>
                    <a:pt x="0" y="585952"/>
                  </a:lnTo>
                </a:path>
              </a:pathLst>
            </a:custGeom>
            <a:ln w="25400">
              <a:solidFill>
                <a:srgbClr val="DDDDC2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3761958" y="1076337"/>
              <a:ext cx="586105" cy="562610"/>
            </a:xfrm>
            <a:custGeom>
              <a:avLst/>
              <a:gdLst/>
              <a:ahLst/>
              <a:cxnLst/>
              <a:rect l="l" t="t" r="r" b="b"/>
              <a:pathLst>
                <a:path w="586104" h="562610">
                  <a:moveTo>
                    <a:pt x="0" y="0"/>
                  </a:moveTo>
                  <a:lnTo>
                    <a:pt x="5811" y="47877"/>
                  </a:lnTo>
                  <a:lnTo>
                    <a:pt x="15228" y="94548"/>
                  </a:lnTo>
                  <a:lnTo>
                    <a:pt x="28105" y="139865"/>
                  </a:lnTo>
                  <a:lnTo>
                    <a:pt x="44296" y="183684"/>
                  </a:lnTo>
                  <a:lnTo>
                    <a:pt x="63656" y="225859"/>
                  </a:lnTo>
                  <a:lnTo>
                    <a:pt x="86040" y="266245"/>
                  </a:lnTo>
                  <a:lnTo>
                    <a:pt x="111301" y="304695"/>
                  </a:lnTo>
                  <a:lnTo>
                    <a:pt x="139295" y="341065"/>
                  </a:lnTo>
                  <a:lnTo>
                    <a:pt x="169876" y="375209"/>
                  </a:lnTo>
                  <a:lnTo>
                    <a:pt x="202898" y="406981"/>
                  </a:lnTo>
                  <a:lnTo>
                    <a:pt x="238216" y="436237"/>
                  </a:lnTo>
                  <a:lnTo>
                    <a:pt x="275685" y="462829"/>
                  </a:lnTo>
                  <a:lnTo>
                    <a:pt x="315158" y="486614"/>
                  </a:lnTo>
                  <a:lnTo>
                    <a:pt x="356491" y="507445"/>
                  </a:lnTo>
                  <a:lnTo>
                    <a:pt x="399537" y="525177"/>
                  </a:lnTo>
                  <a:lnTo>
                    <a:pt x="444152" y="539664"/>
                  </a:lnTo>
                  <a:lnTo>
                    <a:pt x="490190" y="550761"/>
                  </a:lnTo>
                  <a:lnTo>
                    <a:pt x="537505" y="558323"/>
                  </a:lnTo>
                  <a:lnTo>
                    <a:pt x="585952" y="562203"/>
                  </a:lnTo>
                </a:path>
              </a:pathLst>
            </a:custGeom>
            <a:ln w="25400">
              <a:solidFill>
                <a:srgbClr val="DDDDC2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747186" y="399605"/>
              <a:ext cx="1252220" cy="1252220"/>
            </a:xfrm>
            <a:custGeom>
              <a:avLst/>
              <a:gdLst/>
              <a:ahLst/>
              <a:cxnLst/>
              <a:rect l="l" t="t" r="r" b="b"/>
              <a:pathLst>
                <a:path w="1252220" h="1252220">
                  <a:moveTo>
                    <a:pt x="25400" y="626071"/>
                  </a:moveTo>
                  <a:lnTo>
                    <a:pt x="21678" y="617093"/>
                  </a:lnTo>
                  <a:lnTo>
                    <a:pt x="12700" y="613371"/>
                  </a:lnTo>
                  <a:lnTo>
                    <a:pt x="3721" y="617093"/>
                  </a:lnTo>
                  <a:lnTo>
                    <a:pt x="0" y="626071"/>
                  </a:lnTo>
                  <a:lnTo>
                    <a:pt x="3721" y="635063"/>
                  </a:lnTo>
                  <a:lnTo>
                    <a:pt x="12700" y="638771"/>
                  </a:lnTo>
                  <a:lnTo>
                    <a:pt x="21678" y="635063"/>
                  </a:lnTo>
                  <a:lnTo>
                    <a:pt x="25400" y="626071"/>
                  </a:lnTo>
                  <a:close/>
                </a:path>
                <a:path w="1252220" h="1252220">
                  <a:moveTo>
                    <a:pt x="638771" y="1239443"/>
                  </a:moveTo>
                  <a:lnTo>
                    <a:pt x="635050" y="1230464"/>
                  </a:lnTo>
                  <a:lnTo>
                    <a:pt x="626071" y="1226743"/>
                  </a:lnTo>
                  <a:lnTo>
                    <a:pt x="617093" y="1230464"/>
                  </a:lnTo>
                  <a:lnTo>
                    <a:pt x="613371" y="1239443"/>
                  </a:lnTo>
                  <a:lnTo>
                    <a:pt x="617093" y="1248435"/>
                  </a:lnTo>
                  <a:lnTo>
                    <a:pt x="626071" y="1252143"/>
                  </a:lnTo>
                  <a:lnTo>
                    <a:pt x="635050" y="1248435"/>
                  </a:lnTo>
                  <a:lnTo>
                    <a:pt x="638771" y="1239443"/>
                  </a:lnTo>
                  <a:close/>
                </a:path>
                <a:path w="1252220" h="1252220">
                  <a:moveTo>
                    <a:pt x="638771" y="12700"/>
                  </a:moveTo>
                  <a:lnTo>
                    <a:pt x="635050" y="3721"/>
                  </a:lnTo>
                  <a:lnTo>
                    <a:pt x="626071" y="0"/>
                  </a:lnTo>
                  <a:lnTo>
                    <a:pt x="617093" y="3721"/>
                  </a:lnTo>
                  <a:lnTo>
                    <a:pt x="613371" y="12700"/>
                  </a:lnTo>
                  <a:lnTo>
                    <a:pt x="617093" y="21691"/>
                  </a:lnTo>
                  <a:lnTo>
                    <a:pt x="626071" y="25400"/>
                  </a:lnTo>
                  <a:lnTo>
                    <a:pt x="635050" y="21691"/>
                  </a:lnTo>
                  <a:lnTo>
                    <a:pt x="638771" y="12700"/>
                  </a:lnTo>
                  <a:close/>
                </a:path>
                <a:path w="1252220" h="1252220">
                  <a:moveTo>
                    <a:pt x="1252143" y="626071"/>
                  </a:moveTo>
                  <a:lnTo>
                    <a:pt x="1248422" y="617093"/>
                  </a:lnTo>
                  <a:lnTo>
                    <a:pt x="1239443" y="613371"/>
                  </a:lnTo>
                  <a:lnTo>
                    <a:pt x="1230464" y="617093"/>
                  </a:lnTo>
                  <a:lnTo>
                    <a:pt x="1226743" y="626071"/>
                  </a:lnTo>
                  <a:lnTo>
                    <a:pt x="1230464" y="635063"/>
                  </a:lnTo>
                  <a:lnTo>
                    <a:pt x="1239443" y="638771"/>
                  </a:lnTo>
                  <a:lnTo>
                    <a:pt x="1248422" y="635063"/>
                  </a:lnTo>
                  <a:lnTo>
                    <a:pt x="1252143" y="626071"/>
                  </a:lnTo>
                  <a:close/>
                </a:path>
              </a:pathLst>
            </a:custGeom>
            <a:solidFill>
              <a:srgbClr val="DDDDC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1923392" y="276923"/>
            <a:ext cx="2870835" cy="1019810"/>
          </a:xfrm>
          <a:prstGeom prst="rect">
            <a:avLst/>
          </a:prstGeom>
        </p:spPr>
        <p:txBody>
          <a:bodyPr wrap="square" lIns="0" tIns="1219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cap="small" sz="1500" spc="130">
                <a:solidFill>
                  <a:srgbClr val="769C85"/>
                </a:solidFill>
                <a:latin typeface="Arial MT"/>
                <a:cs typeface="Arial MT"/>
              </a:rPr>
              <a:t>en</a:t>
            </a:r>
            <a:r>
              <a:rPr dirty="0" sz="1500" spc="1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500" spc="50">
                <a:solidFill>
                  <a:srgbClr val="769C85"/>
                </a:solidFill>
                <a:latin typeface="Arial MT"/>
                <a:cs typeface="Arial MT"/>
              </a:rPr>
              <a:t>RANDONN</a:t>
            </a:r>
            <a:r>
              <a:rPr dirty="0" cap="small" sz="1500" spc="50">
                <a:solidFill>
                  <a:srgbClr val="769C85"/>
                </a:solidFill>
                <a:latin typeface="Arial MT"/>
                <a:cs typeface="Arial MT"/>
              </a:rPr>
              <a:t>é</a:t>
            </a:r>
            <a:r>
              <a:rPr dirty="0" sz="1500" spc="50">
                <a:solidFill>
                  <a:srgbClr val="769C85"/>
                </a:solidFill>
                <a:latin typeface="Arial MT"/>
                <a:cs typeface="Arial MT"/>
              </a:rPr>
              <a:t>E</a:t>
            </a:r>
            <a:endParaRPr sz="1500">
              <a:latin typeface="Arial MT"/>
              <a:cs typeface="Arial MT"/>
            </a:endParaRPr>
          </a:p>
          <a:p>
            <a:pPr marL="2030095" marR="5080" indent="498475">
              <a:lnSpc>
                <a:spcPct val="121000"/>
              </a:lnSpc>
              <a:spcBef>
                <a:spcPts val="520"/>
              </a:spcBef>
            </a:pPr>
            <a:r>
              <a:rPr dirty="0" sz="1600" spc="160">
                <a:solidFill>
                  <a:srgbClr val="57636F"/>
                </a:solidFill>
                <a:latin typeface="Arial MT"/>
                <a:cs typeface="Arial MT"/>
              </a:rPr>
              <a:t>/ </a:t>
            </a:r>
            <a:r>
              <a:rPr dirty="0" sz="1600">
                <a:solidFill>
                  <a:srgbClr val="57636F"/>
                </a:solidFill>
                <a:latin typeface="Arial MT"/>
                <a:cs typeface="Arial MT"/>
              </a:rPr>
              <a:t>25 </a:t>
            </a:r>
            <a:r>
              <a:rPr dirty="0" sz="1600" spc="-40">
                <a:solidFill>
                  <a:srgbClr val="57636F"/>
                </a:solidFill>
                <a:latin typeface="Arial MT"/>
                <a:cs typeface="Arial MT"/>
              </a:rPr>
              <a:t>Points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389814" y="1915280"/>
            <a:ext cx="369570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1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389814" y="2636380"/>
            <a:ext cx="369570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1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367865" y="3313250"/>
            <a:ext cx="413384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2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Points</a:t>
            </a:r>
            <a:endParaRPr sz="850">
              <a:latin typeface="Arial MT"/>
              <a:cs typeface="Arial MT"/>
            </a:endParaRPr>
          </a:p>
        </p:txBody>
      </p:sp>
      <p:graphicFrame>
        <p:nvGraphicFramePr>
          <p:cNvPr id="20" name="object 20" descr=""/>
          <p:cNvGraphicFramePr>
            <a:graphicFrameLocks noGrp="1"/>
          </p:cNvGraphicFramePr>
          <p:nvPr/>
        </p:nvGraphicFramePr>
        <p:xfrm>
          <a:off x="594000" y="3648604"/>
          <a:ext cx="3598545" cy="32334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5770"/>
                <a:gridCol w="899794"/>
                <a:gridCol w="899794"/>
              </a:tblGrid>
              <a:tr h="2108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69C85"/>
                      </a:solidFill>
                      <a:prstDash val="solid"/>
                    </a:lnR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1000">
                          <a:solidFill>
                            <a:srgbClr val="57636F"/>
                          </a:solidFill>
                          <a:latin typeface="Arial MT"/>
                          <a:cs typeface="Arial MT"/>
                        </a:rPr>
                        <a:t>A </a:t>
                      </a:r>
                      <a:r>
                        <a:rPr dirty="0" sz="1000" spc="-10">
                          <a:solidFill>
                            <a:srgbClr val="57636F"/>
                          </a:solidFill>
                          <a:latin typeface="Arial MT"/>
                          <a:cs typeface="Arial MT"/>
                        </a:rPr>
                        <a:t>ÉVITER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2225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  <a:solidFill>
                      <a:srgbClr val="DDDDC2"/>
                    </a:solidFill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1000">
                          <a:solidFill>
                            <a:srgbClr val="57636F"/>
                          </a:solidFill>
                          <a:latin typeface="Arial MT"/>
                          <a:cs typeface="Arial MT"/>
                        </a:rPr>
                        <a:t>A </a:t>
                      </a:r>
                      <a:r>
                        <a:rPr dirty="0" sz="1000" spc="-10">
                          <a:solidFill>
                            <a:srgbClr val="57636F"/>
                          </a:solidFill>
                          <a:latin typeface="Arial MT"/>
                          <a:cs typeface="Arial MT"/>
                        </a:rPr>
                        <a:t>PRENDRE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2225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  <a:solidFill>
                      <a:srgbClr val="DDDDC2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1200" spc="-8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Les</a:t>
                      </a:r>
                      <a:r>
                        <a:rPr dirty="0" sz="1200" spc="-3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pistes</a:t>
                      </a:r>
                      <a:r>
                        <a:rPr dirty="0" sz="1200" spc="-2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forestières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1557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50800" marR="645160">
                        <a:lnSpc>
                          <a:spcPct val="76400"/>
                        </a:lnSpc>
                        <a:spcBef>
                          <a:spcPts val="700"/>
                        </a:spcBef>
                      </a:pPr>
                      <a:r>
                        <a:rPr dirty="0" sz="1200" spc="-8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Les</a:t>
                      </a:r>
                      <a:r>
                        <a:rPr dirty="0" sz="1200" spc="-1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chemins </a:t>
                      </a:r>
                      <a:r>
                        <a:rPr dirty="0" sz="1200" spc="-2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très</a:t>
                      </a:r>
                      <a:r>
                        <a:rPr dirty="0" sz="1200" spc="-5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caillouteux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8890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50800" marR="839469">
                        <a:lnSpc>
                          <a:spcPct val="76400"/>
                        </a:lnSpc>
                        <a:spcBef>
                          <a:spcPts val="700"/>
                        </a:spcBef>
                      </a:pPr>
                      <a:r>
                        <a:rPr dirty="0" sz="1200" spc="-8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Les</a:t>
                      </a:r>
                      <a:r>
                        <a:rPr dirty="0" sz="1200" spc="-1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chemins sablonneux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8890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50800" marR="839469">
                        <a:lnSpc>
                          <a:spcPct val="76400"/>
                        </a:lnSpc>
                        <a:spcBef>
                          <a:spcPts val="700"/>
                        </a:spcBef>
                      </a:pPr>
                      <a:r>
                        <a:rPr dirty="0" sz="1200" spc="-8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Les</a:t>
                      </a:r>
                      <a:r>
                        <a:rPr dirty="0" sz="1200" spc="-1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chemins </a:t>
                      </a:r>
                      <a:r>
                        <a:rPr dirty="0" sz="1200" spc="-2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très</a:t>
                      </a:r>
                      <a:r>
                        <a:rPr dirty="0" sz="1200" spc="-5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pentus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8890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50800">
                        <a:lnSpc>
                          <a:spcPts val="1270"/>
                        </a:lnSpc>
                        <a:spcBef>
                          <a:spcPts val="360"/>
                        </a:spcBef>
                      </a:pPr>
                      <a:r>
                        <a:rPr dirty="0" sz="1200" spc="-8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Les</a:t>
                      </a:r>
                      <a:r>
                        <a:rPr dirty="0" sz="1200" spc="-1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trottoirs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 marL="50800">
                        <a:lnSpc>
                          <a:spcPts val="1270"/>
                        </a:lnSpc>
                      </a:pP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lorsqu’on</a:t>
                      </a:r>
                      <a:r>
                        <a:rPr dirty="0" sz="1200" spc="-1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4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est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à</a:t>
                      </a:r>
                      <a:r>
                        <a:rPr dirty="0" sz="1200" spc="-1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cheval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4572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50800" marR="522605">
                        <a:lnSpc>
                          <a:spcPct val="76400"/>
                        </a:lnSpc>
                        <a:spcBef>
                          <a:spcPts val="700"/>
                        </a:spcBef>
                      </a:pPr>
                      <a:r>
                        <a:rPr dirty="0" sz="1200" spc="-8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Les</a:t>
                      </a:r>
                      <a:r>
                        <a:rPr dirty="0" sz="1200" spc="-1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routes départementales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8890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1200" spc="-8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Les</a:t>
                      </a:r>
                      <a:r>
                        <a:rPr dirty="0" sz="1200" spc="-2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grandes</a:t>
                      </a:r>
                      <a:r>
                        <a:rPr dirty="0" sz="1200" spc="-2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routes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1557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420304" y="7353706"/>
            <a:ext cx="116205" cy="117475"/>
          </a:xfrm>
          <a:custGeom>
            <a:avLst/>
            <a:gdLst/>
            <a:ahLst/>
            <a:cxnLst/>
            <a:rect l="l" t="t" r="r" b="b"/>
            <a:pathLst>
              <a:path w="116205" h="117475">
                <a:moveTo>
                  <a:pt x="115646" y="0"/>
                </a:moveTo>
                <a:lnTo>
                  <a:pt x="0" y="0"/>
                </a:lnTo>
                <a:lnTo>
                  <a:pt x="0" y="116979"/>
                </a:lnTo>
                <a:lnTo>
                  <a:pt x="115646" y="116979"/>
                </a:lnTo>
                <a:lnTo>
                  <a:pt x="115646" y="0"/>
                </a:lnTo>
                <a:close/>
              </a:path>
            </a:pathLst>
          </a:custGeom>
          <a:solidFill>
            <a:srgbClr val="769C85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3115" y="7353707"/>
            <a:ext cx="2514101" cy="11702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178972" y="7333655"/>
            <a:ext cx="159385" cy="1752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950" spc="60">
                <a:solidFill>
                  <a:srgbClr val="769C85"/>
                </a:solidFill>
                <a:latin typeface="Arial MT"/>
                <a:cs typeface="Arial MT"/>
              </a:rPr>
              <a:t>6</a:t>
            </a:r>
            <a:r>
              <a:rPr dirty="0" sz="950" spc="8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950" spc="-100">
                <a:solidFill>
                  <a:srgbClr val="769C85"/>
                </a:solidFill>
                <a:latin typeface="Arial MT"/>
                <a:cs typeface="Arial MT"/>
              </a:rPr>
              <a:t>.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44500" y="1258488"/>
            <a:ext cx="3434079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4.</a:t>
            </a:r>
            <a:r>
              <a:rPr dirty="0" sz="1100" spc="-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769C85"/>
                </a:solidFill>
                <a:latin typeface="Arial MT"/>
                <a:cs typeface="Arial MT"/>
              </a:rPr>
              <a:t>Relier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40">
                <a:solidFill>
                  <a:srgbClr val="769C85"/>
                </a:solidFill>
                <a:latin typeface="Arial MT"/>
                <a:cs typeface="Arial MT"/>
              </a:rPr>
              <a:t>les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20">
                <a:solidFill>
                  <a:srgbClr val="769C85"/>
                </a:solidFill>
                <a:latin typeface="Arial MT"/>
                <a:cs typeface="Arial MT"/>
              </a:rPr>
              <a:t>balisages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 aux</a:t>
            </a:r>
            <a:r>
              <a:rPr dirty="0" sz="1100" spc="-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différents types d’itinéraires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: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2136546" y="1918850"/>
            <a:ext cx="11938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290">
                <a:solidFill>
                  <a:srgbClr val="769C85"/>
                </a:solidFill>
                <a:latin typeface="Arial MT"/>
                <a:cs typeface="Arial MT"/>
              </a:rPr>
              <a:t>•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730550" y="1918850"/>
            <a:ext cx="1906270" cy="358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7160" indent="-124460">
              <a:lnSpc>
                <a:spcPts val="1310"/>
              </a:lnSpc>
              <a:spcBef>
                <a:spcPts val="100"/>
              </a:spcBef>
              <a:buChar char="•"/>
              <a:tabLst>
                <a:tab pos="137160" algn="l"/>
              </a:tabLst>
            </a:pPr>
            <a:r>
              <a:rPr dirty="0" sz="1100" spc="-20">
                <a:solidFill>
                  <a:srgbClr val="769C85"/>
                </a:solidFill>
                <a:latin typeface="Arial MT"/>
                <a:cs typeface="Arial MT"/>
              </a:rPr>
              <a:t>Itinéraire</a:t>
            </a:r>
            <a:r>
              <a:rPr dirty="0" sz="1100" spc="1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pédestre</a:t>
            </a:r>
            <a:endParaRPr sz="1100">
              <a:latin typeface="Arial MT"/>
              <a:cs typeface="Arial MT"/>
            </a:endParaRPr>
          </a:p>
          <a:p>
            <a:pPr marL="137795">
              <a:lnSpc>
                <a:spcPts val="1310"/>
              </a:lnSpc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de</a:t>
            </a:r>
            <a:r>
              <a:rPr dirty="0" sz="1100" spc="-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60">
                <a:solidFill>
                  <a:srgbClr val="769C85"/>
                </a:solidFill>
                <a:latin typeface="Arial MT"/>
                <a:cs typeface="Arial MT"/>
              </a:rPr>
              <a:t>«</a:t>
            </a:r>
            <a:r>
              <a:rPr dirty="0" sz="1100" spc="-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20">
                <a:solidFill>
                  <a:srgbClr val="769C85"/>
                </a:solidFill>
                <a:latin typeface="Arial MT"/>
                <a:cs typeface="Arial MT"/>
              </a:rPr>
              <a:t>Grande</a:t>
            </a:r>
            <a:r>
              <a:rPr dirty="0" sz="1100" spc="-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randonnée</a:t>
            </a:r>
            <a:r>
              <a:rPr dirty="0" sz="1100" spc="-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55">
                <a:solidFill>
                  <a:srgbClr val="769C85"/>
                </a:solidFill>
                <a:latin typeface="Arial MT"/>
                <a:cs typeface="Arial MT"/>
              </a:rPr>
              <a:t>»</a:t>
            </a:r>
            <a:r>
              <a:rPr dirty="0" sz="1100" spc="-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769C85"/>
                </a:solidFill>
                <a:latin typeface="Arial MT"/>
                <a:cs typeface="Arial MT"/>
              </a:rPr>
              <a:t>GR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136546" y="2501120"/>
            <a:ext cx="11938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290">
                <a:solidFill>
                  <a:srgbClr val="769C85"/>
                </a:solidFill>
                <a:latin typeface="Arial MT"/>
                <a:cs typeface="Arial MT"/>
              </a:rPr>
              <a:t>•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730550" y="2501120"/>
            <a:ext cx="130238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2875" indent="-130175">
              <a:lnSpc>
                <a:spcPct val="100000"/>
              </a:lnSpc>
              <a:spcBef>
                <a:spcPts val="100"/>
              </a:spcBef>
              <a:buChar char="•"/>
              <a:tabLst>
                <a:tab pos="142875" algn="l"/>
              </a:tabLst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Itinéraire</a:t>
            </a:r>
            <a:r>
              <a:rPr dirty="0" sz="1100" spc="8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équestre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136546" y="2918264"/>
            <a:ext cx="11938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290">
                <a:solidFill>
                  <a:srgbClr val="769C85"/>
                </a:solidFill>
                <a:latin typeface="Arial MT"/>
                <a:cs typeface="Arial MT"/>
              </a:rPr>
              <a:t>•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730550" y="2918264"/>
            <a:ext cx="998219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2875" indent="-130175">
              <a:lnSpc>
                <a:spcPct val="100000"/>
              </a:lnSpc>
              <a:spcBef>
                <a:spcPts val="100"/>
              </a:spcBef>
              <a:buChar char="•"/>
              <a:tabLst>
                <a:tab pos="142875" algn="l"/>
              </a:tabLst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Itinéraire</a:t>
            </a:r>
            <a:r>
              <a:rPr dirty="0" sz="1100" spc="8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769C85"/>
                </a:solidFill>
                <a:latin typeface="Arial MT"/>
                <a:cs typeface="Arial MT"/>
              </a:rPr>
              <a:t>VTT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44500" y="3626784"/>
            <a:ext cx="3279775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5.</a:t>
            </a:r>
            <a:r>
              <a:rPr dirty="0" sz="1100" spc="-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20">
                <a:solidFill>
                  <a:srgbClr val="769C85"/>
                </a:solidFill>
                <a:latin typeface="Arial MT"/>
                <a:cs typeface="Arial MT"/>
              </a:rPr>
              <a:t>Quelles</a:t>
            </a:r>
            <a:r>
              <a:rPr dirty="0" sz="1100" spc="-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sont</a:t>
            </a:r>
            <a:r>
              <a:rPr dirty="0" sz="1100" spc="-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60">
                <a:solidFill>
                  <a:srgbClr val="769C85"/>
                </a:solidFill>
                <a:latin typeface="Arial MT"/>
                <a:cs typeface="Arial MT"/>
              </a:rPr>
              <a:t>les</a:t>
            </a:r>
            <a:r>
              <a:rPr dirty="0" sz="1100" spc="-20">
                <a:solidFill>
                  <a:srgbClr val="769C85"/>
                </a:solidFill>
                <a:latin typeface="Arial MT"/>
                <a:cs typeface="Arial MT"/>
              </a:rPr>
              <a:t> règles</a:t>
            </a:r>
            <a:r>
              <a:rPr dirty="0" sz="1100" spc="-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à</a:t>
            </a:r>
            <a:r>
              <a:rPr dirty="0" sz="1100" spc="-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20">
                <a:solidFill>
                  <a:srgbClr val="769C85"/>
                </a:solidFill>
                <a:latin typeface="Arial MT"/>
                <a:cs typeface="Arial MT"/>
              </a:rPr>
              <a:t>respecter</a:t>
            </a:r>
            <a:r>
              <a:rPr dirty="0" sz="1100" spc="-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5">
                <a:solidFill>
                  <a:srgbClr val="769C85"/>
                </a:solidFill>
                <a:latin typeface="Arial MT"/>
                <a:cs typeface="Arial MT"/>
              </a:rPr>
              <a:t>?</a:t>
            </a:r>
            <a:r>
              <a:rPr dirty="0" sz="1100" spc="-2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i="1">
                <a:solidFill>
                  <a:srgbClr val="769C85"/>
                </a:solidFill>
                <a:latin typeface="Arial"/>
                <a:cs typeface="Arial"/>
              </a:rPr>
              <a:t>(OUI</a:t>
            </a:r>
            <a:r>
              <a:rPr dirty="0" sz="1100" spc="-25" i="1">
                <a:solidFill>
                  <a:srgbClr val="769C85"/>
                </a:solidFill>
                <a:latin typeface="Arial"/>
                <a:cs typeface="Arial"/>
              </a:rPr>
              <a:t> </a:t>
            </a:r>
            <a:r>
              <a:rPr dirty="0" sz="1100" i="1">
                <a:solidFill>
                  <a:srgbClr val="769C85"/>
                </a:solidFill>
                <a:latin typeface="Arial"/>
                <a:cs typeface="Arial"/>
              </a:rPr>
              <a:t>ou</a:t>
            </a:r>
            <a:r>
              <a:rPr dirty="0" sz="1100" spc="-25" i="1">
                <a:solidFill>
                  <a:srgbClr val="769C85"/>
                </a:solidFill>
                <a:latin typeface="Arial"/>
                <a:cs typeface="Arial"/>
              </a:rPr>
              <a:t> </a:t>
            </a:r>
            <a:r>
              <a:rPr dirty="0" sz="1100" spc="-20" i="1">
                <a:solidFill>
                  <a:srgbClr val="769C85"/>
                </a:solidFill>
                <a:latin typeface="Arial"/>
                <a:cs typeface="Arial"/>
              </a:rPr>
              <a:t>NON)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0" y="460375"/>
            <a:ext cx="5328285" cy="129539"/>
          </a:xfrm>
          <a:custGeom>
            <a:avLst/>
            <a:gdLst/>
            <a:ahLst/>
            <a:cxnLst/>
            <a:rect l="l" t="t" r="r" b="b"/>
            <a:pathLst>
              <a:path w="5328285" h="129540">
                <a:moveTo>
                  <a:pt x="5328005" y="0"/>
                </a:moveTo>
                <a:lnTo>
                  <a:pt x="0" y="0"/>
                </a:lnTo>
                <a:lnTo>
                  <a:pt x="0" y="129197"/>
                </a:lnTo>
                <a:lnTo>
                  <a:pt x="5328005" y="129197"/>
                </a:lnTo>
                <a:lnTo>
                  <a:pt x="5328005" y="0"/>
                </a:lnTo>
                <a:close/>
              </a:path>
            </a:pathLst>
          </a:custGeom>
          <a:solidFill>
            <a:srgbClr val="DDDD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4367865" y="1282792"/>
            <a:ext cx="413384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2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Points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367865" y="3640419"/>
            <a:ext cx="413384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2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Points</a:t>
            </a:r>
            <a:endParaRPr sz="850">
              <a:latin typeface="Arial MT"/>
              <a:cs typeface="Arial MT"/>
            </a:endParaRPr>
          </a:p>
        </p:txBody>
      </p:sp>
      <p:graphicFrame>
        <p:nvGraphicFramePr>
          <p:cNvPr id="16" name="object 16" descr=""/>
          <p:cNvGraphicFramePr>
            <a:graphicFrameLocks noGrp="1"/>
          </p:cNvGraphicFramePr>
          <p:nvPr/>
        </p:nvGraphicFramePr>
        <p:xfrm>
          <a:off x="954737" y="4260076"/>
          <a:ext cx="3495040" cy="215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2060"/>
                <a:gridCol w="899794"/>
              </a:tblGrid>
              <a:tr h="43180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1200" spc="-2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Faire</a:t>
                      </a:r>
                      <a:r>
                        <a:rPr dirty="0" sz="1200" spc="-1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passer</a:t>
                      </a:r>
                      <a:r>
                        <a:rPr dirty="0" sz="1200" spc="-1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6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les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messages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1557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  <a:solidFill>
                      <a:srgbClr val="DDDDC2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50800" marR="179070">
                        <a:lnSpc>
                          <a:spcPct val="76400"/>
                        </a:lnSpc>
                        <a:spcBef>
                          <a:spcPts val="700"/>
                        </a:spcBef>
                      </a:pPr>
                      <a:r>
                        <a:rPr dirty="0" sz="1200" spc="-5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Laisser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toujours</a:t>
                      </a:r>
                      <a:r>
                        <a:rPr dirty="0" sz="1200" spc="-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son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cheval</a:t>
                      </a:r>
                      <a:r>
                        <a:rPr dirty="0" sz="1200" spc="-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sanglé </a:t>
                      </a: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à</a:t>
                      </a:r>
                      <a:r>
                        <a:rPr dirty="0" sz="1200" spc="-6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fond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8890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  <a:solidFill>
                      <a:srgbClr val="DDDDC2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50800" marR="231775">
                        <a:lnSpc>
                          <a:spcPct val="76400"/>
                        </a:lnSpc>
                        <a:spcBef>
                          <a:spcPts val="700"/>
                        </a:spcBef>
                      </a:pPr>
                      <a:r>
                        <a:rPr dirty="0" sz="1200" spc="-3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Suivre</a:t>
                      </a:r>
                      <a:r>
                        <a:rPr dirty="0" sz="1200" spc="2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le</a:t>
                      </a:r>
                      <a:r>
                        <a:rPr dirty="0" sz="1200" spc="2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chemin</a:t>
                      </a:r>
                      <a:r>
                        <a:rPr dirty="0" sz="1200" spc="2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emprunté</a:t>
                      </a:r>
                      <a:r>
                        <a:rPr dirty="0" sz="1200" spc="2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par</a:t>
                      </a:r>
                      <a:r>
                        <a:rPr dirty="0" sz="1200" spc="2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le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cheval</a:t>
                      </a:r>
                      <a:r>
                        <a:rPr dirty="0" sz="1200" spc="-3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200" spc="-3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devant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8890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  <a:solidFill>
                      <a:srgbClr val="DDDDC2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Doubler le</a:t>
                      </a:r>
                      <a:r>
                        <a:rPr dirty="0" sz="1200" spc="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cheval</a:t>
                      </a: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de</a:t>
                      </a:r>
                      <a:r>
                        <a:rPr dirty="0" sz="1200" spc="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devant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1557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  <a:solidFill>
                      <a:srgbClr val="DDDDC2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Trotter</a:t>
                      </a:r>
                      <a:r>
                        <a:rPr dirty="0" sz="1200" spc="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en</a:t>
                      </a:r>
                      <a:r>
                        <a:rPr dirty="0" sz="1200" spc="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descente</a:t>
                      </a:r>
                      <a:r>
                        <a:rPr dirty="0" sz="1200" spc="1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pour</a:t>
                      </a:r>
                      <a:r>
                        <a:rPr dirty="0" sz="1200" spc="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rattraper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1557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  <a:solidFill>
                      <a:srgbClr val="DDDDC2"/>
                    </a:solidFill>
                  </a:tcPr>
                </a:tc>
              </a:tr>
            </a:tbl>
          </a:graphicData>
        </a:graphic>
      </p:graphicFrame>
      <p:sp>
        <p:nvSpPr>
          <p:cNvPr id="17" name="object 17" descr=""/>
          <p:cNvSpPr/>
          <p:nvPr/>
        </p:nvSpPr>
        <p:spPr>
          <a:xfrm>
            <a:off x="1648282" y="1999945"/>
            <a:ext cx="324485" cy="61594"/>
          </a:xfrm>
          <a:custGeom>
            <a:avLst/>
            <a:gdLst/>
            <a:ahLst/>
            <a:cxnLst/>
            <a:rect l="l" t="t" r="r" b="b"/>
            <a:pathLst>
              <a:path w="324485" h="61594">
                <a:moveTo>
                  <a:pt x="324002" y="0"/>
                </a:moveTo>
                <a:lnTo>
                  <a:pt x="0" y="0"/>
                </a:lnTo>
                <a:lnTo>
                  <a:pt x="0" y="61201"/>
                </a:lnTo>
                <a:lnTo>
                  <a:pt x="324002" y="61201"/>
                </a:lnTo>
                <a:lnTo>
                  <a:pt x="324002" y="0"/>
                </a:lnTo>
                <a:close/>
              </a:path>
            </a:pathLst>
          </a:custGeom>
          <a:solidFill>
            <a:srgbClr val="FFFD1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620153" y="3044786"/>
            <a:ext cx="292100" cy="61594"/>
          </a:xfrm>
          <a:custGeom>
            <a:avLst/>
            <a:gdLst/>
            <a:ahLst/>
            <a:cxnLst/>
            <a:rect l="l" t="t" r="r" b="b"/>
            <a:pathLst>
              <a:path w="292100" h="61594">
                <a:moveTo>
                  <a:pt x="291604" y="0"/>
                </a:moveTo>
                <a:lnTo>
                  <a:pt x="0" y="0"/>
                </a:lnTo>
                <a:lnTo>
                  <a:pt x="0" y="61201"/>
                </a:lnTo>
                <a:lnTo>
                  <a:pt x="291604" y="61201"/>
                </a:lnTo>
                <a:lnTo>
                  <a:pt x="291604" y="0"/>
                </a:lnTo>
                <a:close/>
              </a:path>
            </a:pathLst>
          </a:custGeom>
          <a:solidFill>
            <a:srgbClr val="FA9801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9" name="object 19" descr=""/>
          <p:cNvGrpSpPr/>
          <p:nvPr/>
        </p:nvGrpSpPr>
        <p:grpSpPr>
          <a:xfrm>
            <a:off x="602995" y="1950859"/>
            <a:ext cx="326390" cy="159385"/>
            <a:chOff x="602995" y="1950859"/>
            <a:chExt cx="326390" cy="159385"/>
          </a:xfrm>
        </p:grpSpPr>
        <p:sp>
          <p:nvSpPr>
            <p:cNvPr id="20" name="object 20" descr=""/>
            <p:cNvSpPr/>
            <p:nvPr/>
          </p:nvSpPr>
          <p:spPr>
            <a:xfrm>
              <a:off x="603948" y="1951812"/>
              <a:ext cx="324485" cy="61594"/>
            </a:xfrm>
            <a:custGeom>
              <a:avLst/>
              <a:gdLst/>
              <a:ahLst/>
              <a:cxnLst/>
              <a:rect l="l" t="t" r="r" b="b"/>
              <a:pathLst>
                <a:path w="324484" h="61594">
                  <a:moveTo>
                    <a:pt x="0" y="61201"/>
                  </a:moveTo>
                  <a:lnTo>
                    <a:pt x="324002" y="61201"/>
                  </a:lnTo>
                  <a:lnTo>
                    <a:pt x="324002" y="0"/>
                  </a:lnTo>
                  <a:lnTo>
                    <a:pt x="0" y="0"/>
                  </a:lnTo>
                  <a:lnTo>
                    <a:pt x="0" y="61201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603948" y="2049018"/>
              <a:ext cx="324485" cy="61594"/>
            </a:xfrm>
            <a:custGeom>
              <a:avLst/>
              <a:gdLst/>
              <a:ahLst/>
              <a:cxnLst/>
              <a:rect l="l" t="t" r="r" b="b"/>
              <a:pathLst>
                <a:path w="324484" h="61594">
                  <a:moveTo>
                    <a:pt x="324002" y="0"/>
                  </a:moveTo>
                  <a:lnTo>
                    <a:pt x="0" y="0"/>
                  </a:lnTo>
                  <a:lnTo>
                    <a:pt x="0" y="61201"/>
                  </a:lnTo>
                  <a:lnTo>
                    <a:pt x="324002" y="61201"/>
                  </a:lnTo>
                  <a:lnTo>
                    <a:pt x="324002" y="0"/>
                  </a:lnTo>
                  <a:close/>
                </a:path>
              </a:pathLst>
            </a:custGeom>
            <a:solidFill>
              <a:srgbClr val="FF2C0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2" name="object 22" descr=""/>
          <p:cNvGrpSpPr/>
          <p:nvPr/>
        </p:nvGrpSpPr>
        <p:grpSpPr>
          <a:xfrm>
            <a:off x="1118019" y="1953133"/>
            <a:ext cx="324485" cy="154940"/>
            <a:chOff x="1118019" y="1953133"/>
            <a:chExt cx="324485" cy="154940"/>
          </a:xfrm>
        </p:grpSpPr>
        <p:sp>
          <p:nvSpPr>
            <p:cNvPr id="23" name="object 23" descr=""/>
            <p:cNvSpPr/>
            <p:nvPr/>
          </p:nvSpPr>
          <p:spPr>
            <a:xfrm>
              <a:off x="1118019" y="1953133"/>
              <a:ext cx="324485" cy="61594"/>
            </a:xfrm>
            <a:custGeom>
              <a:avLst/>
              <a:gdLst/>
              <a:ahLst/>
              <a:cxnLst/>
              <a:rect l="l" t="t" r="r" b="b"/>
              <a:pathLst>
                <a:path w="324484" h="61594">
                  <a:moveTo>
                    <a:pt x="324002" y="0"/>
                  </a:moveTo>
                  <a:lnTo>
                    <a:pt x="0" y="0"/>
                  </a:lnTo>
                  <a:lnTo>
                    <a:pt x="0" y="61201"/>
                  </a:lnTo>
                  <a:lnTo>
                    <a:pt x="324002" y="61201"/>
                  </a:lnTo>
                  <a:lnTo>
                    <a:pt x="324002" y="0"/>
                  </a:lnTo>
                  <a:close/>
                </a:path>
              </a:pathLst>
            </a:custGeom>
            <a:solidFill>
              <a:srgbClr val="FEFC0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1118019" y="2046732"/>
              <a:ext cx="324485" cy="61594"/>
            </a:xfrm>
            <a:custGeom>
              <a:avLst/>
              <a:gdLst/>
              <a:ahLst/>
              <a:cxnLst/>
              <a:rect l="l" t="t" r="r" b="b"/>
              <a:pathLst>
                <a:path w="324484" h="61594">
                  <a:moveTo>
                    <a:pt x="324002" y="0"/>
                  </a:moveTo>
                  <a:lnTo>
                    <a:pt x="0" y="0"/>
                  </a:lnTo>
                  <a:lnTo>
                    <a:pt x="0" y="61201"/>
                  </a:lnTo>
                  <a:lnTo>
                    <a:pt x="324002" y="61201"/>
                  </a:lnTo>
                  <a:lnTo>
                    <a:pt x="324002" y="0"/>
                  </a:lnTo>
                  <a:close/>
                </a:path>
              </a:pathLst>
            </a:custGeom>
            <a:solidFill>
              <a:srgbClr val="FF2C0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5" name="object 25" descr=""/>
          <p:cNvGrpSpPr/>
          <p:nvPr/>
        </p:nvGrpSpPr>
        <p:grpSpPr>
          <a:xfrm>
            <a:off x="620152" y="2455199"/>
            <a:ext cx="292100" cy="230504"/>
            <a:chOff x="620152" y="2455199"/>
            <a:chExt cx="292100" cy="230504"/>
          </a:xfrm>
        </p:grpSpPr>
        <p:sp>
          <p:nvSpPr>
            <p:cNvPr id="26" name="object 26" descr=""/>
            <p:cNvSpPr/>
            <p:nvPr/>
          </p:nvSpPr>
          <p:spPr>
            <a:xfrm>
              <a:off x="620152" y="2480401"/>
              <a:ext cx="165735" cy="165735"/>
            </a:xfrm>
            <a:custGeom>
              <a:avLst/>
              <a:gdLst/>
              <a:ahLst/>
              <a:cxnLst/>
              <a:rect l="l" t="t" r="r" b="b"/>
              <a:pathLst>
                <a:path w="165734" h="165735">
                  <a:moveTo>
                    <a:pt x="165595" y="0"/>
                  </a:moveTo>
                  <a:lnTo>
                    <a:pt x="0" y="90004"/>
                  </a:lnTo>
                  <a:lnTo>
                    <a:pt x="165595" y="165607"/>
                  </a:lnTo>
                  <a:lnTo>
                    <a:pt x="165595" y="0"/>
                  </a:lnTo>
                  <a:close/>
                </a:path>
              </a:pathLst>
            </a:custGeom>
            <a:solidFill>
              <a:srgbClr val="FE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7355" y="2455199"/>
              <a:ext cx="104393" cy="104406"/>
            </a:xfrm>
            <a:prstGeom prst="rect">
              <a:avLst/>
            </a:prstGeom>
          </p:spPr>
        </p:pic>
        <p:pic>
          <p:nvPicPr>
            <p:cNvPr id="28" name="object 2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7355" y="2581201"/>
              <a:ext cx="104393" cy="104406"/>
            </a:xfrm>
            <a:prstGeom prst="rect">
              <a:avLst/>
            </a:prstGeom>
          </p:spPr>
        </p:pic>
      </p:grpSp>
      <p:grpSp>
        <p:nvGrpSpPr>
          <p:cNvPr id="29" name="object 29" descr=""/>
          <p:cNvGrpSpPr/>
          <p:nvPr/>
        </p:nvGrpSpPr>
        <p:grpSpPr>
          <a:xfrm>
            <a:off x="1134214" y="2455199"/>
            <a:ext cx="292100" cy="230504"/>
            <a:chOff x="1134214" y="2455199"/>
            <a:chExt cx="292100" cy="230504"/>
          </a:xfrm>
        </p:grpSpPr>
        <p:sp>
          <p:nvSpPr>
            <p:cNvPr id="30" name="object 30" descr=""/>
            <p:cNvSpPr/>
            <p:nvPr/>
          </p:nvSpPr>
          <p:spPr>
            <a:xfrm>
              <a:off x="1134214" y="2480401"/>
              <a:ext cx="165735" cy="165735"/>
            </a:xfrm>
            <a:custGeom>
              <a:avLst/>
              <a:gdLst/>
              <a:ahLst/>
              <a:cxnLst/>
              <a:rect l="l" t="t" r="r" b="b"/>
              <a:pathLst>
                <a:path w="165734" h="165735">
                  <a:moveTo>
                    <a:pt x="165595" y="0"/>
                  </a:moveTo>
                  <a:lnTo>
                    <a:pt x="0" y="90004"/>
                  </a:lnTo>
                  <a:lnTo>
                    <a:pt x="165595" y="165607"/>
                  </a:lnTo>
                  <a:lnTo>
                    <a:pt x="165595" y="0"/>
                  </a:lnTo>
                  <a:close/>
                </a:path>
              </a:pathLst>
            </a:custGeom>
            <a:solidFill>
              <a:srgbClr val="FF9C1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1" name="object 3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21417" y="2455199"/>
              <a:ext cx="104393" cy="104406"/>
            </a:xfrm>
            <a:prstGeom prst="rect">
              <a:avLst/>
            </a:prstGeom>
          </p:spPr>
        </p:pic>
        <p:pic>
          <p:nvPicPr>
            <p:cNvPr id="32" name="object 3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21417" y="2581198"/>
              <a:ext cx="104393" cy="104406"/>
            </a:xfrm>
            <a:prstGeom prst="rect">
              <a:avLst/>
            </a:prstGeom>
          </p:spPr>
        </p:pic>
      </p:grpSp>
      <p:grpSp>
        <p:nvGrpSpPr>
          <p:cNvPr id="33" name="object 33" descr=""/>
          <p:cNvGrpSpPr/>
          <p:nvPr/>
        </p:nvGrpSpPr>
        <p:grpSpPr>
          <a:xfrm>
            <a:off x="1664475" y="2455199"/>
            <a:ext cx="292100" cy="230504"/>
            <a:chOff x="1664475" y="2455199"/>
            <a:chExt cx="292100" cy="230504"/>
          </a:xfrm>
        </p:grpSpPr>
        <p:sp>
          <p:nvSpPr>
            <p:cNvPr id="34" name="object 34" descr=""/>
            <p:cNvSpPr/>
            <p:nvPr/>
          </p:nvSpPr>
          <p:spPr>
            <a:xfrm>
              <a:off x="1664475" y="2480401"/>
              <a:ext cx="165735" cy="165735"/>
            </a:xfrm>
            <a:custGeom>
              <a:avLst/>
              <a:gdLst/>
              <a:ahLst/>
              <a:cxnLst/>
              <a:rect l="l" t="t" r="r" b="b"/>
              <a:pathLst>
                <a:path w="165735" h="165735">
                  <a:moveTo>
                    <a:pt x="165595" y="0"/>
                  </a:moveTo>
                  <a:lnTo>
                    <a:pt x="0" y="90004"/>
                  </a:lnTo>
                  <a:lnTo>
                    <a:pt x="165595" y="165607"/>
                  </a:lnTo>
                  <a:lnTo>
                    <a:pt x="165595" y="0"/>
                  </a:lnTo>
                  <a:close/>
                </a:path>
              </a:pathLst>
            </a:custGeom>
            <a:solidFill>
              <a:srgbClr val="694A1B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5" name="object 35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51679" y="2455199"/>
              <a:ext cx="104394" cy="104406"/>
            </a:xfrm>
            <a:prstGeom prst="rect">
              <a:avLst/>
            </a:prstGeom>
          </p:spPr>
        </p:pic>
        <p:pic>
          <p:nvPicPr>
            <p:cNvPr id="36" name="object 3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51679" y="2581198"/>
              <a:ext cx="104394" cy="10440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712946" y="7353706"/>
            <a:ext cx="116205" cy="117475"/>
          </a:xfrm>
          <a:custGeom>
            <a:avLst/>
            <a:gdLst/>
            <a:ahLst/>
            <a:cxnLst/>
            <a:rect l="l" t="t" r="r" b="b"/>
            <a:pathLst>
              <a:path w="116204" h="117475">
                <a:moveTo>
                  <a:pt x="115646" y="0"/>
                </a:moveTo>
                <a:lnTo>
                  <a:pt x="0" y="0"/>
                </a:lnTo>
                <a:lnTo>
                  <a:pt x="0" y="116979"/>
                </a:lnTo>
                <a:lnTo>
                  <a:pt x="115646" y="116979"/>
                </a:lnTo>
                <a:lnTo>
                  <a:pt x="115646" y="0"/>
                </a:lnTo>
                <a:close/>
              </a:path>
            </a:pathLst>
          </a:custGeom>
          <a:solidFill>
            <a:srgbClr val="769C85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2456" y="7353707"/>
            <a:ext cx="2514098" cy="11702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3915242" y="7333655"/>
            <a:ext cx="147955" cy="1752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950">
                <a:solidFill>
                  <a:srgbClr val="769C85"/>
                </a:solidFill>
                <a:latin typeface="Arial MT"/>
                <a:cs typeface="Arial MT"/>
              </a:rPr>
              <a:t>7</a:t>
            </a:r>
            <a:r>
              <a:rPr dirty="0" sz="950" spc="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950" spc="-95">
                <a:solidFill>
                  <a:srgbClr val="769C85"/>
                </a:solidFill>
                <a:latin typeface="Arial MT"/>
                <a:cs typeface="Arial MT"/>
              </a:rPr>
              <a:t>.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0" y="460375"/>
            <a:ext cx="5328285" cy="129539"/>
          </a:xfrm>
          <a:custGeom>
            <a:avLst/>
            <a:gdLst/>
            <a:ahLst/>
            <a:cxnLst/>
            <a:rect l="l" t="t" r="r" b="b"/>
            <a:pathLst>
              <a:path w="5328285" h="129540">
                <a:moveTo>
                  <a:pt x="5328005" y="0"/>
                </a:moveTo>
                <a:lnTo>
                  <a:pt x="0" y="0"/>
                </a:lnTo>
                <a:lnTo>
                  <a:pt x="0" y="129197"/>
                </a:lnTo>
                <a:lnTo>
                  <a:pt x="5328005" y="129197"/>
                </a:lnTo>
                <a:lnTo>
                  <a:pt x="5328005" y="0"/>
                </a:lnTo>
                <a:close/>
              </a:path>
            </a:pathLst>
          </a:custGeom>
          <a:solidFill>
            <a:srgbClr val="DDDD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444500" y="1258488"/>
            <a:ext cx="3735704" cy="346075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62560" marR="5080" indent="-150495">
              <a:lnSpc>
                <a:spcPts val="1200"/>
              </a:lnSpc>
              <a:spcBef>
                <a:spcPts val="24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6.</a:t>
            </a:r>
            <a:r>
              <a:rPr dirty="0" sz="1100" spc="-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Replacer</a:t>
            </a:r>
            <a:r>
              <a:rPr dirty="0" sz="1100" spc="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les</a:t>
            </a:r>
            <a:r>
              <a:rPr dirty="0" sz="1100" spc="5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noms</a:t>
            </a:r>
            <a:r>
              <a:rPr dirty="0" sz="1100" spc="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des</a:t>
            </a:r>
            <a:r>
              <a:rPr dirty="0" sz="1100" spc="5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végétaux</a:t>
            </a:r>
            <a:r>
              <a:rPr dirty="0" sz="1100" spc="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toxiques</a:t>
            </a:r>
            <a:r>
              <a:rPr dirty="0" sz="1100" spc="5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pour</a:t>
            </a:r>
            <a:r>
              <a:rPr dirty="0" sz="1100" spc="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le</a:t>
            </a:r>
            <a:r>
              <a:rPr dirty="0" sz="1100" spc="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cheval </a:t>
            </a:r>
            <a:r>
              <a:rPr dirty="0" sz="1100" spc="-25">
                <a:solidFill>
                  <a:srgbClr val="769C85"/>
                </a:solidFill>
                <a:latin typeface="Arial MT"/>
                <a:cs typeface="Arial MT"/>
              </a:rPr>
              <a:t>sous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40">
                <a:solidFill>
                  <a:srgbClr val="769C85"/>
                </a:solidFill>
                <a:latin typeface="Arial MT"/>
                <a:cs typeface="Arial MT"/>
              </a:rPr>
              <a:t>les</a:t>
            </a:r>
            <a:r>
              <a:rPr dirty="0" sz="1100" spc="-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images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 :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997351" y="1710760"/>
            <a:ext cx="2633980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i="1">
                <a:solidFill>
                  <a:srgbClr val="769C85"/>
                </a:solidFill>
                <a:latin typeface="Arial"/>
                <a:cs typeface="Arial"/>
              </a:rPr>
              <a:t>Fougère</a:t>
            </a:r>
            <a:r>
              <a:rPr dirty="0" sz="1100" spc="420" i="1">
                <a:solidFill>
                  <a:srgbClr val="769C85"/>
                </a:solidFill>
                <a:latin typeface="Arial"/>
                <a:cs typeface="Arial"/>
              </a:rPr>
              <a:t> </a:t>
            </a:r>
            <a:r>
              <a:rPr dirty="0" sz="1100" i="1">
                <a:solidFill>
                  <a:srgbClr val="769C85"/>
                </a:solidFill>
                <a:latin typeface="Arial"/>
                <a:cs typeface="Arial"/>
              </a:rPr>
              <a:t>-</a:t>
            </a:r>
            <a:r>
              <a:rPr dirty="0" sz="1100" spc="425" i="1">
                <a:solidFill>
                  <a:srgbClr val="769C85"/>
                </a:solidFill>
                <a:latin typeface="Arial"/>
                <a:cs typeface="Arial"/>
              </a:rPr>
              <a:t> </a:t>
            </a:r>
            <a:r>
              <a:rPr dirty="0" sz="1100" i="1">
                <a:solidFill>
                  <a:srgbClr val="769C85"/>
                </a:solidFill>
                <a:latin typeface="Arial"/>
                <a:cs typeface="Arial"/>
              </a:rPr>
              <a:t>Millepertuis</a:t>
            </a:r>
            <a:r>
              <a:rPr dirty="0" sz="1100" spc="425" i="1">
                <a:solidFill>
                  <a:srgbClr val="769C85"/>
                </a:solidFill>
                <a:latin typeface="Arial"/>
                <a:cs typeface="Arial"/>
              </a:rPr>
              <a:t> </a:t>
            </a:r>
            <a:r>
              <a:rPr dirty="0" sz="1100" i="1">
                <a:solidFill>
                  <a:srgbClr val="769C85"/>
                </a:solidFill>
                <a:latin typeface="Arial"/>
                <a:cs typeface="Arial"/>
              </a:rPr>
              <a:t>-</a:t>
            </a:r>
            <a:r>
              <a:rPr dirty="0" sz="1100" spc="420" i="1">
                <a:solidFill>
                  <a:srgbClr val="769C85"/>
                </a:solidFill>
                <a:latin typeface="Arial"/>
                <a:cs typeface="Arial"/>
              </a:rPr>
              <a:t> </a:t>
            </a:r>
            <a:r>
              <a:rPr dirty="0" sz="1100" i="1">
                <a:solidFill>
                  <a:srgbClr val="769C85"/>
                </a:solidFill>
                <a:latin typeface="Arial"/>
                <a:cs typeface="Arial"/>
              </a:rPr>
              <a:t>Buis</a:t>
            </a:r>
            <a:r>
              <a:rPr dirty="0" sz="1100" spc="425" i="1">
                <a:solidFill>
                  <a:srgbClr val="769C85"/>
                </a:solidFill>
                <a:latin typeface="Arial"/>
                <a:cs typeface="Arial"/>
              </a:rPr>
              <a:t> </a:t>
            </a:r>
            <a:r>
              <a:rPr dirty="0" sz="1100" i="1">
                <a:solidFill>
                  <a:srgbClr val="769C85"/>
                </a:solidFill>
                <a:latin typeface="Arial"/>
                <a:cs typeface="Arial"/>
              </a:rPr>
              <a:t>-</a:t>
            </a:r>
            <a:r>
              <a:rPr dirty="0" sz="1100" spc="425" i="1">
                <a:solidFill>
                  <a:srgbClr val="769C85"/>
                </a:solidFill>
                <a:latin typeface="Arial"/>
                <a:cs typeface="Arial"/>
              </a:rPr>
              <a:t> </a:t>
            </a:r>
            <a:r>
              <a:rPr dirty="0" sz="1100" spc="-10" i="1">
                <a:solidFill>
                  <a:srgbClr val="769C85"/>
                </a:solidFill>
                <a:latin typeface="Arial"/>
                <a:cs typeface="Arial"/>
              </a:rPr>
              <a:t>Ciguë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44500" y="5062810"/>
            <a:ext cx="3920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7.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Quelles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sont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40">
                <a:solidFill>
                  <a:srgbClr val="769C85"/>
                </a:solidFill>
                <a:latin typeface="Arial MT"/>
                <a:cs typeface="Arial MT"/>
              </a:rPr>
              <a:t>les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techniques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pour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orienter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la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carte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au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Nord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?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984440" y="5393061"/>
            <a:ext cx="11938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290">
                <a:solidFill>
                  <a:srgbClr val="769C85"/>
                </a:solidFill>
                <a:latin typeface="Arial MT"/>
                <a:cs typeface="Arial MT"/>
              </a:rPr>
              <a:t>•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984440" y="6110840"/>
            <a:ext cx="11938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290">
                <a:solidFill>
                  <a:srgbClr val="769C85"/>
                </a:solidFill>
                <a:latin typeface="Arial MT"/>
                <a:cs typeface="Arial MT"/>
              </a:rPr>
              <a:t>•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367865" y="1465281"/>
            <a:ext cx="413384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2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Points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367865" y="5356561"/>
            <a:ext cx="413384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2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Points</a:t>
            </a:r>
            <a:endParaRPr sz="850">
              <a:latin typeface="Arial MT"/>
              <a:cs typeface="Arial MT"/>
            </a:endParaRPr>
          </a:p>
        </p:txBody>
      </p:sp>
      <p:pic>
        <p:nvPicPr>
          <p:cNvPr id="13" name="object 1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59392" y="2375750"/>
            <a:ext cx="811898" cy="1387228"/>
          </a:xfrm>
          <a:prstGeom prst="rect">
            <a:avLst/>
          </a:prstGeom>
        </p:spPr>
      </p:pic>
      <p:grpSp>
        <p:nvGrpSpPr>
          <p:cNvPr id="14" name="object 14" descr=""/>
          <p:cNvGrpSpPr/>
          <p:nvPr/>
        </p:nvGrpSpPr>
        <p:grpSpPr>
          <a:xfrm>
            <a:off x="1562823" y="3920566"/>
            <a:ext cx="951865" cy="204470"/>
            <a:chOff x="1562823" y="3920566"/>
            <a:chExt cx="951865" cy="204470"/>
          </a:xfrm>
        </p:grpSpPr>
        <p:sp>
          <p:nvSpPr>
            <p:cNvPr id="15" name="object 15" descr=""/>
            <p:cNvSpPr/>
            <p:nvPr/>
          </p:nvSpPr>
          <p:spPr>
            <a:xfrm>
              <a:off x="1565998" y="3923741"/>
              <a:ext cx="945515" cy="198120"/>
            </a:xfrm>
            <a:custGeom>
              <a:avLst/>
              <a:gdLst/>
              <a:ahLst/>
              <a:cxnLst/>
              <a:rect l="l" t="t" r="r" b="b"/>
              <a:pathLst>
                <a:path w="945514" h="198120">
                  <a:moveTo>
                    <a:pt x="944994" y="0"/>
                  </a:moveTo>
                  <a:lnTo>
                    <a:pt x="0" y="0"/>
                  </a:lnTo>
                  <a:lnTo>
                    <a:pt x="0" y="198005"/>
                  </a:lnTo>
                  <a:lnTo>
                    <a:pt x="944994" y="198005"/>
                  </a:lnTo>
                  <a:lnTo>
                    <a:pt x="944994" y="0"/>
                  </a:lnTo>
                  <a:close/>
                </a:path>
              </a:pathLst>
            </a:custGeom>
            <a:solidFill>
              <a:srgbClr val="DDDDC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565998" y="3923741"/>
              <a:ext cx="945515" cy="198120"/>
            </a:xfrm>
            <a:custGeom>
              <a:avLst/>
              <a:gdLst/>
              <a:ahLst/>
              <a:cxnLst/>
              <a:rect l="l" t="t" r="r" b="b"/>
              <a:pathLst>
                <a:path w="945514" h="198120">
                  <a:moveTo>
                    <a:pt x="0" y="198005"/>
                  </a:moveTo>
                  <a:lnTo>
                    <a:pt x="944994" y="198005"/>
                  </a:lnTo>
                  <a:lnTo>
                    <a:pt x="944994" y="0"/>
                  </a:lnTo>
                  <a:lnTo>
                    <a:pt x="0" y="0"/>
                  </a:lnTo>
                  <a:lnTo>
                    <a:pt x="0" y="198005"/>
                  </a:lnTo>
                  <a:close/>
                </a:path>
              </a:pathLst>
            </a:custGeom>
            <a:ln w="6350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7" name="object 17" descr=""/>
          <p:cNvGrpSpPr/>
          <p:nvPr/>
        </p:nvGrpSpPr>
        <p:grpSpPr>
          <a:xfrm>
            <a:off x="311823" y="3920566"/>
            <a:ext cx="951865" cy="204470"/>
            <a:chOff x="311823" y="3920566"/>
            <a:chExt cx="951865" cy="204470"/>
          </a:xfrm>
        </p:grpSpPr>
        <p:sp>
          <p:nvSpPr>
            <p:cNvPr id="18" name="object 18" descr=""/>
            <p:cNvSpPr/>
            <p:nvPr/>
          </p:nvSpPr>
          <p:spPr>
            <a:xfrm>
              <a:off x="314998" y="3923741"/>
              <a:ext cx="945515" cy="198120"/>
            </a:xfrm>
            <a:custGeom>
              <a:avLst/>
              <a:gdLst/>
              <a:ahLst/>
              <a:cxnLst/>
              <a:rect l="l" t="t" r="r" b="b"/>
              <a:pathLst>
                <a:path w="945515" h="198120">
                  <a:moveTo>
                    <a:pt x="944994" y="0"/>
                  </a:moveTo>
                  <a:lnTo>
                    <a:pt x="0" y="0"/>
                  </a:lnTo>
                  <a:lnTo>
                    <a:pt x="0" y="198005"/>
                  </a:lnTo>
                  <a:lnTo>
                    <a:pt x="944994" y="198005"/>
                  </a:lnTo>
                  <a:lnTo>
                    <a:pt x="944994" y="0"/>
                  </a:lnTo>
                  <a:close/>
                </a:path>
              </a:pathLst>
            </a:custGeom>
            <a:solidFill>
              <a:srgbClr val="DDDDC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314998" y="3923741"/>
              <a:ext cx="945515" cy="198120"/>
            </a:xfrm>
            <a:custGeom>
              <a:avLst/>
              <a:gdLst/>
              <a:ahLst/>
              <a:cxnLst/>
              <a:rect l="l" t="t" r="r" b="b"/>
              <a:pathLst>
                <a:path w="945515" h="198120">
                  <a:moveTo>
                    <a:pt x="0" y="198005"/>
                  </a:moveTo>
                  <a:lnTo>
                    <a:pt x="944994" y="198005"/>
                  </a:lnTo>
                  <a:lnTo>
                    <a:pt x="944994" y="0"/>
                  </a:lnTo>
                  <a:lnTo>
                    <a:pt x="0" y="0"/>
                  </a:lnTo>
                  <a:lnTo>
                    <a:pt x="0" y="198005"/>
                  </a:lnTo>
                  <a:close/>
                </a:path>
              </a:pathLst>
            </a:custGeom>
            <a:ln w="6350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0" name="object 20" descr=""/>
          <p:cNvGrpSpPr/>
          <p:nvPr/>
        </p:nvGrpSpPr>
        <p:grpSpPr>
          <a:xfrm>
            <a:off x="2813824" y="3920566"/>
            <a:ext cx="951865" cy="204470"/>
            <a:chOff x="2813824" y="3920566"/>
            <a:chExt cx="951865" cy="204470"/>
          </a:xfrm>
        </p:grpSpPr>
        <p:sp>
          <p:nvSpPr>
            <p:cNvPr id="21" name="object 21" descr=""/>
            <p:cNvSpPr/>
            <p:nvPr/>
          </p:nvSpPr>
          <p:spPr>
            <a:xfrm>
              <a:off x="2816999" y="3923741"/>
              <a:ext cx="945515" cy="198120"/>
            </a:xfrm>
            <a:custGeom>
              <a:avLst/>
              <a:gdLst/>
              <a:ahLst/>
              <a:cxnLst/>
              <a:rect l="l" t="t" r="r" b="b"/>
              <a:pathLst>
                <a:path w="945514" h="198120">
                  <a:moveTo>
                    <a:pt x="944994" y="0"/>
                  </a:moveTo>
                  <a:lnTo>
                    <a:pt x="0" y="0"/>
                  </a:lnTo>
                  <a:lnTo>
                    <a:pt x="0" y="198005"/>
                  </a:lnTo>
                  <a:lnTo>
                    <a:pt x="944994" y="198005"/>
                  </a:lnTo>
                  <a:lnTo>
                    <a:pt x="944994" y="0"/>
                  </a:lnTo>
                  <a:close/>
                </a:path>
              </a:pathLst>
            </a:custGeom>
            <a:solidFill>
              <a:srgbClr val="DDDDC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2816999" y="3923741"/>
              <a:ext cx="945515" cy="198120"/>
            </a:xfrm>
            <a:custGeom>
              <a:avLst/>
              <a:gdLst/>
              <a:ahLst/>
              <a:cxnLst/>
              <a:rect l="l" t="t" r="r" b="b"/>
              <a:pathLst>
                <a:path w="945514" h="198120">
                  <a:moveTo>
                    <a:pt x="0" y="198005"/>
                  </a:moveTo>
                  <a:lnTo>
                    <a:pt x="944994" y="198005"/>
                  </a:lnTo>
                  <a:lnTo>
                    <a:pt x="944994" y="0"/>
                  </a:lnTo>
                  <a:lnTo>
                    <a:pt x="0" y="0"/>
                  </a:lnTo>
                  <a:lnTo>
                    <a:pt x="0" y="198005"/>
                  </a:lnTo>
                  <a:close/>
                </a:path>
              </a:pathLst>
            </a:custGeom>
            <a:ln w="6350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3" name="object 23" descr=""/>
          <p:cNvGrpSpPr/>
          <p:nvPr/>
        </p:nvGrpSpPr>
        <p:grpSpPr>
          <a:xfrm>
            <a:off x="4064825" y="3920566"/>
            <a:ext cx="951865" cy="204470"/>
            <a:chOff x="4064825" y="3920566"/>
            <a:chExt cx="951865" cy="204470"/>
          </a:xfrm>
        </p:grpSpPr>
        <p:sp>
          <p:nvSpPr>
            <p:cNvPr id="24" name="object 24" descr=""/>
            <p:cNvSpPr/>
            <p:nvPr/>
          </p:nvSpPr>
          <p:spPr>
            <a:xfrm>
              <a:off x="4068000" y="3923741"/>
              <a:ext cx="945515" cy="198120"/>
            </a:xfrm>
            <a:custGeom>
              <a:avLst/>
              <a:gdLst/>
              <a:ahLst/>
              <a:cxnLst/>
              <a:rect l="l" t="t" r="r" b="b"/>
              <a:pathLst>
                <a:path w="945514" h="198120">
                  <a:moveTo>
                    <a:pt x="944994" y="0"/>
                  </a:moveTo>
                  <a:lnTo>
                    <a:pt x="0" y="0"/>
                  </a:lnTo>
                  <a:lnTo>
                    <a:pt x="0" y="198005"/>
                  </a:lnTo>
                  <a:lnTo>
                    <a:pt x="944994" y="198005"/>
                  </a:lnTo>
                  <a:lnTo>
                    <a:pt x="944994" y="0"/>
                  </a:lnTo>
                  <a:close/>
                </a:path>
              </a:pathLst>
            </a:custGeom>
            <a:solidFill>
              <a:srgbClr val="DDDDC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4068000" y="3923741"/>
              <a:ext cx="945515" cy="198120"/>
            </a:xfrm>
            <a:custGeom>
              <a:avLst/>
              <a:gdLst/>
              <a:ahLst/>
              <a:cxnLst/>
              <a:rect l="l" t="t" r="r" b="b"/>
              <a:pathLst>
                <a:path w="945514" h="198120">
                  <a:moveTo>
                    <a:pt x="0" y="198005"/>
                  </a:moveTo>
                  <a:lnTo>
                    <a:pt x="944994" y="198005"/>
                  </a:lnTo>
                  <a:lnTo>
                    <a:pt x="944994" y="0"/>
                  </a:lnTo>
                  <a:lnTo>
                    <a:pt x="0" y="0"/>
                  </a:lnTo>
                  <a:lnTo>
                    <a:pt x="0" y="198005"/>
                  </a:lnTo>
                  <a:close/>
                </a:path>
              </a:pathLst>
            </a:custGeom>
            <a:ln w="6350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26" name="object 2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67066" y="2448979"/>
            <a:ext cx="746866" cy="1313999"/>
          </a:xfrm>
          <a:prstGeom prst="rect">
            <a:avLst/>
          </a:prstGeom>
        </p:spPr>
      </p:pic>
      <p:pic>
        <p:nvPicPr>
          <p:cNvPr id="27" name="object 2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62825" y="2449817"/>
            <a:ext cx="851952" cy="1239087"/>
          </a:xfrm>
          <a:prstGeom prst="rect">
            <a:avLst/>
          </a:prstGeom>
        </p:spPr>
      </p:pic>
      <p:pic>
        <p:nvPicPr>
          <p:cNvPr id="28" name="object 28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82828" y="2486444"/>
            <a:ext cx="809344" cy="123907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420304" y="7353706"/>
            <a:ext cx="116205" cy="117475"/>
          </a:xfrm>
          <a:custGeom>
            <a:avLst/>
            <a:gdLst/>
            <a:ahLst/>
            <a:cxnLst/>
            <a:rect l="l" t="t" r="r" b="b"/>
            <a:pathLst>
              <a:path w="116205" h="117475">
                <a:moveTo>
                  <a:pt x="115646" y="0"/>
                </a:moveTo>
                <a:lnTo>
                  <a:pt x="0" y="0"/>
                </a:lnTo>
                <a:lnTo>
                  <a:pt x="0" y="116979"/>
                </a:lnTo>
                <a:lnTo>
                  <a:pt x="115646" y="116979"/>
                </a:lnTo>
                <a:lnTo>
                  <a:pt x="115646" y="0"/>
                </a:lnTo>
                <a:close/>
              </a:path>
            </a:pathLst>
          </a:custGeom>
          <a:solidFill>
            <a:srgbClr val="769C85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3115" y="7353707"/>
            <a:ext cx="2514101" cy="11702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178972" y="7333655"/>
            <a:ext cx="156845" cy="1752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950">
                <a:solidFill>
                  <a:srgbClr val="769C85"/>
                </a:solidFill>
                <a:latin typeface="Arial MT"/>
                <a:cs typeface="Arial MT"/>
              </a:rPr>
              <a:t>8</a:t>
            </a:r>
            <a:r>
              <a:rPr dirty="0" sz="950" spc="1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950" spc="-100">
                <a:solidFill>
                  <a:srgbClr val="769C85"/>
                </a:solidFill>
                <a:latin typeface="Arial MT"/>
                <a:cs typeface="Arial MT"/>
              </a:rPr>
              <a:t>.</a:t>
            </a:r>
            <a:endParaRPr sz="950">
              <a:latin typeface="Arial MT"/>
              <a:cs typeface="Arial MT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457200" y="1315110"/>
            <a:ext cx="4411980" cy="2712085"/>
            <a:chOff x="457200" y="1315110"/>
            <a:chExt cx="4411980" cy="2712085"/>
          </a:xfrm>
        </p:grpSpPr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4586" y="1327734"/>
              <a:ext cx="4381605" cy="2686761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469823" y="1327734"/>
              <a:ext cx="4386580" cy="2687320"/>
            </a:xfrm>
            <a:custGeom>
              <a:avLst/>
              <a:gdLst/>
              <a:ahLst/>
              <a:cxnLst/>
              <a:rect l="l" t="t" r="r" b="b"/>
              <a:pathLst>
                <a:path w="4386580" h="2687320">
                  <a:moveTo>
                    <a:pt x="0" y="2686761"/>
                  </a:moveTo>
                  <a:lnTo>
                    <a:pt x="4386465" y="2686761"/>
                  </a:lnTo>
                  <a:lnTo>
                    <a:pt x="4386465" y="0"/>
                  </a:lnTo>
                  <a:lnTo>
                    <a:pt x="0" y="0"/>
                  </a:lnTo>
                  <a:lnTo>
                    <a:pt x="0" y="2686761"/>
                  </a:lnTo>
                  <a:close/>
                </a:path>
              </a:pathLst>
            </a:custGeom>
            <a:ln w="25247">
              <a:solidFill>
                <a:srgbClr val="769C8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444500" y="859151"/>
            <a:ext cx="33743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8.</a:t>
            </a:r>
            <a:r>
              <a:rPr dirty="0" sz="1100" spc="-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769C85"/>
                </a:solidFill>
                <a:latin typeface="Arial MT"/>
                <a:cs typeface="Arial MT"/>
              </a:rPr>
              <a:t>Replacer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40">
                <a:solidFill>
                  <a:srgbClr val="769C85"/>
                </a:solidFill>
                <a:latin typeface="Arial MT"/>
                <a:cs typeface="Arial MT"/>
              </a:rPr>
              <a:t>les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numéros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dans</a:t>
            </a:r>
            <a:r>
              <a:rPr dirty="0" sz="1100" spc="-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le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tableau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selon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la</a:t>
            </a:r>
            <a:r>
              <a:rPr dirty="0" sz="1100" spc="-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carte</a:t>
            </a:r>
            <a:endParaRPr sz="1100">
              <a:latin typeface="Arial MT"/>
              <a:cs typeface="Arial MT"/>
            </a:endParaRPr>
          </a:p>
        </p:txBody>
      </p:sp>
      <p:graphicFrame>
        <p:nvGraphicFramePr>
          <p:cNvPr id="9" name="object 9" descr=""/>
          <p:cNvGraphicFramePr>
            <a:graphicFrameLocks noGrp="1"/>
          </p:cNvGraphicFramePr>
          <p:nvPr/>
        </p:nvGraphicFramePr>
        <p:xfrm>
          <a:off x="457200" y="4158678"/>
          <a:ext cx="4493895" cy="2934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99765"/>
                <a:gridCol w="1212214"/>
              </a:tblGrid>
              <a:tr h="28765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Point</a:t>
                      </a:r>
                      <a:r>
                        <a:rPr dirty="0" sz="1200" spc="-5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d’eau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254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  <a:solidFill>
                      <a:srgbClr val="DDDDC2"/>
                    </a:solidFill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200" spc="-7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Relais</a:t>
                      </a:r>
                      <a:r>
                        <a:rPr dirty="0" sz="1200" spc="2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équestre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254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  <a:solidFill>
                      <a:srgbClr val="DDDDC2"/>
                    </a:solidFill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200" spc="-2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Route</a:t>
                      </a:r>
                      <a:r>
                        <a:rPr dirty="0" sz="1200" spc="-3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départementale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254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  <a:solidFill>
                      <a:srgbClr val="DDDDC2"/>
                    </a:solidFill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Nom</a:t>
                      </a:r>
                      <a:r>
                        <a:rPr dirty="0" sz="1200" spc="2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200" spc="2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village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254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  <a:solidFill>
                      <a:srgbClr val="DDDDC2"/>
                    </a:solidFill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200" spc="-2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Lieu-</a:t>
                      </a:r>
                      <a:r>
                        <a:rPr dirty="0" sz="1200" spc="-2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dit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254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  <a:solidFill>
                      <a:srgbClr val="DDDDC2"/>
                    </a:solidFill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Chemin</a:t>
                      </a:r>
                      <a:r>
                        <a:rPr dirty="0" sz="1200" spc="-3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200" spc="-3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randonnée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  <a:solidFill>
                      <a:srgbClr val="DDDDC2"/>
                    </a:solidFill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200" spc="-2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Courbes</a:t>
                      </a:r>
                      <a:r>
                        <a:rPr dirty="0" sz="1200" spc="-3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200" spc="-2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niveau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  <a:solidFill>
                      <a:srgbClr val="DDDDC2"/>
                    </a:solidFill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Habitations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  <a:solidFill>
                      <a:srgbClr val="DDDDC2"/>
                    </a:solidFill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Camping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3175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  <a:solidFill>
                      <a:srgbClr val="DDDDC2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marL="50800" marR="238125">
                        <a:lnSpc>
                          <a:spcPct val="76400"/>
                        </a:lnSpc>
                        <a:spcBef>
                          <a:spcPts val="365"/>
                        </a:spcBef>
                      </a:pPr>
                      <a:r>
                        <a:rPr dirty="0" sz="1200" spc="-6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Piste</a:t>
                      </a:r>
                      <a:r>
                        <a:rPr dirty="0" sz="1200" spc="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ou</a:t>
                      </a:r>
                      <a:r>
                        <a:rPr dirty="0" sz="1200" spc="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itinéraire</a:t>
                      </a:r>
                      <a:r>
                        <a:rPr dirty="0" sz="1200" spc="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5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non</a:t>
                      </a:r>
                      <a:r>
                        <a:rPr dirty="0" sz="1200" spc="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balisé</a:t>
                      </a:r>
                      <a:r>
                        <a:rPr dirty="0" sz="1200" spc="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intéressant</a:t>
                      </a:r>
                      <a:r>
                        <a:rPr dirty="0" sz="1200" spc="1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sur </a:t>
                      </a:r>
                      <a:r>
                        <a:rPr dirty="0" sz="1200" spc="-10">
                          <a:solidFill>
                            <a:srgbClr val="769C85"/>
                          </a:solidFill>
                          <a:latin typeface="Arial MT"/>
                          <a:cs typeface="Arial MT"/>
                        </a:rPr>
                        <a:t>sentier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46355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9C85"/>
                      </a:solidFill>
                      <a:prstDash val="solid"/>
                    </a:lnL>
                    <a:lnR w="6350">
                      <a:solidFill>
                        <a:srgbClr val="769C85"/>
                      </a:solidFill>
                      <a:prstDash val="solid"/>
                    </a:lnR>
                    <a:lnT w="6350">
                      <a:solidFill>
                        <a:srgbClr val="769C85"/>
                      </a:solidFill>
                      <a:prstDash val="solid"/>
                    </a:lnT>
                    <a:lnB w="6350">
                      <a:solidFill>
                        <a:srgbClr val="769C85"/>
                      </a:solidFill>
                      <a:prstDash val="solid"/>
                    </a:lnB>
                    <a:solidFill>
                      <a:srgbClr val="DDDDC2"/>
                    </a:solidFill>
                  </a:tcPr>
                </a:tc>
              </a:tr>
            </a:tbl>
          </a:graphicData>
        </a:graphic>
      </p:graphicFrame>
      <p:sp>
        <p:nvSpPr>
          <p:cNvPr id="10" name="object 10" descr=""/>
          <p:cNvSpPr/>
          <p:nvPr/>
        </p:nvSpPr>
        <p:spPr>
          <a:xfrm>
            <a:off x="0" y="460375"/>
            <a:ext cx="5328285" cy="129539"/>
          </a:xfrm>
          <a:custGeom>
            <a:avLst/>
            <a:gdLst/>
            <a:ahLst/>
            <a:cxnLst/>
            <a:rect l="l" t="t" r="r" b="b"/>
            <a:pathLst>
              <a:path w="5328285" h="129540">
                <a:moveTo>
                  <a:pt x="5328005" y="0"/>
                </a:moveTo>
                <a:lnTo>
                  <a:pt x="0" y="0"/>
                </a:lnTo>
                <a:lnTo>
                  <a:pt x="0" y="129197"/>
                </a:lnTo>
                <a:lnTo>
                  <a:pt x="5328005" y="129197"/>
                </a:lnTo>
                <a:lnTo>
                  <a:pt x="5328005" y="0"/>
                </a:lnTo>
                <a:close/>
              </a:path>
            </a:pathLst>
          </a:custGeom>
          <a:solidFill>
            <a:srgbClr val="DDDD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4367865" y="883454"/>
            <a:ext cx="413384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2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Points</a:t>
            </a:r>
            <a:endParaRPr sz="8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712946" y="7353706"/>
            <a:ext cx="116205" cy="117475"/>
          </a:xfrm>
          <a:custGeom>
            <a:avLst/>
            <a:gdLst/>
            <a:ahLst/>
            <a:cxnLst/>
            <a:rect l="l" t="t" r="r" b="b"/>
            <a:pathLst>
              <a:path w="116204" h="117475">
                <a:moveTo>
                  <a:pt x="115646" y="0"/>
                </a:moveTo>
                <a:lnTo>
                  <a:pt x="0" y="0"/>
                </a:lnTo>
                <a:lnTo>
                  <a:pt x="0" y="116979"/>
                </a:lnTo>
                <a:lnTo>
                  <a:pt x="115646" y="116979"/>
                </a:lnTo>
                <a:lnTo>
                  <a:pt x="115646" y="0"/>
                </a:lnTo>
                <a:close/>
              </a:path>
            </a:pathLst>
          </a:custGeom>
          <a:solidFill>
            <a:srgbClr val="769C85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2456" y="7353707"/>
            <a:ext cx="2514098" cy="11702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3915242" y="7333655"/>
            <a:ext cx="159385" cy="1752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950" spc="60">
                <a:solidFill>
                  <a:srgbClr val="769C85"/>
                </a:solidFill>
                <a:latin typeface="Arial MT"/>
                <a:cs typeface="Arial MT"/>
              </a:rPr>
              <a:t>9</a:t>
            </a:r>
            <a:r>
              <a:rPr dirty="0" sz="950" spc="8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950" spc="-100">
                <a:solidFill>
                  <a:srgbClr val="769C85"/>
                </a:solidFill>
                <a:latin typeface="Arial MT"/>
                <a:cs typeface="Arial MT"/>
              </a:rPr>
              <a:t>.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46385" y="859151"/>
            <a:ext cx="3348354" cy="346075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62560" marR="5080" indent="-150495">
              <a:lnSpc>
                <a:spcPts val="1200"/>
              </a:lnSpc>
              <a:spcBef>
                <a:spcPts val="24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9.</a:t>
            </a:r>
            <a:r>
              <a:rPr dirty="0" sz="1100" spc="8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Nommer</a:t>
            </a:r>
            <a:r>
              <a:rPr dirty="0" sz="1100" spc="8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deux</a:t>
            </a:r>
            <a:r>
              <a:rPr dirty="0" sz="1100" spc="8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particularités</a:t>
            </a:r>
            <a:r>
              <a:rPr dirty="0" sz="1100" spc="8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du</a:t>
            </a:r>
            <a:r>
              <a:rPr dirty="0" sz="1100" spc="8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patrimoine</a:t>
            </a:r>
            <a:r>
              <a:rPr dirty="0" sz="1100" spc="8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naturel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et</a:t>
            </a:r>
            <a:r>
              <a:rPr dirty="0" sz="1100" spc="4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culturel</a:t>
            </a:r>
            <a:r>
              <a:rPr dirty="0" sz="1100" spc="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de</a:t>
            </a:r>
            <a:r>
              <a:rPr dirty="0" sz="1100" spc="4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la</a:t>
            </a:r>
            <a:r>
              <a:rPr dirty="0" sz="1100" spc="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région</a:t>
            </a:r>
            <a:r>
              <a:rPr dirty="0" sz="1100" spc="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et</a:t>
            </a:r>
            <a:r>
              <a:rPr dirty="0" sz="1100" spc="4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40">
                <a:solidFill>
                  <a:srgbClr val="769C85"/>
                </a:solidFill>
                <a:latin typeface="Arial MT"/>
                <a:cs typeface="Arial MT"/>
              </a:rPr>
              <a:t>les</a:t>
            </a:r>
            <a:r>
              <a:rPr dirty="0" sz="1100" spc="5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expliquer</a:t>
            </a:r>
            <a:r>
              <a:rPr dirty="0" sz="1100" spc="4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: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46385" y="1773627"/>
            <a:ext cx="3337560" cy="34671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243840" marR="5080" indent="-231775">
              <a:lnSpc>
                <a:spcPts val="1200"/>
              </a:lnSpc>
              <a:spcBef>
                <a:spcPts val="24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10. Quelles</a:t>
            </a:r>
            <a:r>
              <a:rPr dirty="0" sz="1100" spc="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sont</a:t>
            </a:r>
            <a:r>
              <a:rPr dirty="0" sz="1100" spc="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40">
                <a:solidFill>
                  <a:srgbClr val="769C85"/>
                </a:solidFill>
                <a:latin typeface="Arial MT"/>
                <a:cs typeface="Arial MT"/>
              </a:rPr>
              <a:t>les</a:t>
            </a:r>
            <a:r>
              <a:rPr dirty="0" sz="1100" spc="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différentes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manières</a:t>
            </a:r>
            <a:r>
              <a:rPr dirty="0" sz="1100" spc="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de</a:t>
            </a:r>
            <a:r>
              <a:rPr dirty="0" sz="1100" spc="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traverser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une</a:t>
            </a:r>
            <a:r>
              <a:rPr dirty="0" sz="1100" spc="6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route</a:t>
            </a:r>
            <a:r>
              <a:rPr dirty="0" sz="1100" spc="6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5">
                <a:solidFill>
                  <a:srgbClr val="769C85"/>
                </a:solidFill>
                <a:latin typeface="Arial MT"/>
                <a:cs typeface="Arial MT"/>
              </a:rPr>
              <a:t>?</a:t>
            </a:r>
            <a:r>
              <a:rPr dirty="0" sz="1100" spc="6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 i="1">
                <a:solidFill>
                  <a:srgbClr val="769C85"/>
                </a:solidFill>
                <a:latin typeface="Arial"/>
                <a:cs typeface="Arial"/>
              </a:rPr>
              <a:t>(Schématiser)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46385" y="3754751"/>
            <a:ext cx="325247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11.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Donner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4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consignes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de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sécurité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en</a:t>
            </a:r>
            <a:r>
              <a:rPr dirty="0" sz="1100" spc="4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randonnée</a:t>
            </a:r>
            <a:r>
              <a:rPr dirty="0" sz="1100" spc="4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: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986326" y="4074803"/>
            <a:ext cx="119380" cy="73723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100" spc="290">
                <a:solidFill>
                  <a:srgbClr val="769C85"/>
                </a:solidFill>
                <a:latin typeface="Arial MT"/>
                <a:cs typeface="Arial MT"/>
              </a:rPr>
              <a:t>•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100" spc="290">
                <a:solidFill>
                  <a:srgbClr val="769C85"/>
                </a:solidFill>
                <a:latin typeface="Arial MT"/>
                <a:cs typeface="Arial MT"/>
              </a:rPr>
              <a:t>•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100" spc="290">
                <a:solidFill>
                  <a:srgbClr val="769C85"/>
                </a:solidFill>
                <a:latin typeface="Arial MT"/>
                <a:cs typeface="Arial MT"/>
              </a:rPr>
              <a:t>•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100" spc="290">
                <a:solidFill>
                  <a:srgbClr val="769C85"/>
                </a:solidFill>
                <a:latin typeface="Arial MT"/>
                <a:cs typeface="Arial MT"/>
              </a:rPr>
              <a:t>•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46385" y="5075754"/>
            <a:ext cx="3257550" cy="346075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243840" marR="5080" indent="-231775">
              <a:lnSpc>
                <a:spcPts val="1200"/>
              </a:lnSpc>
              <a:spcBef>
                <a:spcPts val="24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12.</a:t>
            </a:r>
            <a:r>
              <a:rPr dirty="0" sz="1100" spc="-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Quelles</a:t>
            </a:r>
            <a:r>
              <a:rPr dirty="0" sz="1100" spc="-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sont</a:t>
            </a:r>
            <a:r>
              <a:rPr dirty="0" sz="1100" spc="-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40">
                <a:solidFill>
                  <a:srgbClr val="769C85"/>
                </a:solidFill>
                <a:latin typeface="Arial MT"/>
                <a:cs typeface="Arial MT"/>
              </a:rPr>
              <a:t>les</a:t>
            </a:r>
            <a:r>
              <a:rPr dirty="0" sz="1100" spc="-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principales</a:t>
            </a:r>
            <a:r>
              <a:rPr dirty="0" sz="1100" spc="-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règles</a:t>
            </a:r>
            <a:r>
              <a:rPr dirty="0" sz="1100" spc="-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de</a:t>
            </a:r>
            <a:r>
              <a:rPr dirty="0" sz="1100" spc="-1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circulation </a:t>
            </a:r>
            <a:r>
              <a:rPr dirty="0" sz="1100" spc="10">
                <a:solidFill>
                  <a:srgbClr val="769C85"/>
                </a:solidFill>
                <a:latin typeface="Arial MT"/>
                <a:cs typeface="Arial MT"/>
              </a:rPr>
              <a:t>à</a:t>
            </a:r>
            <a:r>
              <a:rPr dirty="0" sz="1100" spc="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respecter</a:t>
            </a:r>
            <a:r>
              <a:rPr dirty="0" sz="1100" spc="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sur</a:t>
            </a:r>
            <a:r>
              <a:rPr dirty="0" sz="1100" spc="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10">
                <a:solidFill>
                  <a:srgbClr val="769C85"/>
                </a:solidFill>
                <a:latin typeface="Arial MT"/>
                <a:cs typeface="Arial MT"/>
              </a:rPr>
              <a:t>route</a:t>
            </a:r>
            <a:r>
              <a:rPr dirty="0" sz="1100" spc="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10">
                <a:solidFill>
                  <a:srgbClr val="769C85"/>
                </a:solidFill>
                <a:latin typeface="Arial MT"/>
                <a:cs typeface="Arial MT"/>
              </a:rPr>
              <a:t>goudronnée</a:t>
            </a:r>
            <a:r>
              <a:rPr dirty="0" sz="1100" spc="2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?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46385" y="5990230"/>
            <a:ext cx="3582670" cy="998855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243840" marR="5080" indent="-231775">
              <a:lnSpc>
                <a:spcPts val="1200"/>
              </a:lnSpc>
              <a:spcBef>
                <a:spcPts val="240"/>
              </a:spcBef>
            </a:pP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13.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Quels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sont</a:t>
            </a:r>
            <a:r>
              <a:rPr dirty="0" sz="1100" spc="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40">
                <a:solidFill>
                  <a:srgbClr val="769C85"/>
                </a:solidFill>
                <a:latin typeface="Arial MT"/>
                <a:cs typeface="Arial MT"/>
              </a:rPr>
              <a:t>les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numéros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d’urgence</a:t>
            </a:r>
            <a:r>
              <a:rPr dirty="0" sz="1100" spc="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à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contacter</a:t>
            </a:r>
            <a:r>
              <a:rPr dirty="0" sz="1100" spc="3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en</a:t>
            </a:r>
            <a:r>
              <a:rPr dirty="0" sz="1100" spc="3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25">
                <a:solidFill>
                  <a:srgbClr val="769C85"/>
                </a:solidFill>
                <a:latin typeface="Arial MT"/>
                <a:cs typeface="Arial MT"/>
              </a:rPr>
              <a:t>cas </a:t>
            </a:r>
            <a:r>
              <a:rPr dirty="0" sz="1100">
                <a:solidFill>
                  <a:srgbClr val="769C85"/>
                </a:solidFill>
                <a:latin typeface="Arial MT"/>
                <a:cs typeface="Arial MT"/>
              </a:rPr>
              <a:t>d’accident</a:t>
            </a:r>
            <a:r>
              <a:rPr dirty="0" sz="1100" spc="80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50">
                <a:solidFill>
                  <a:srgbClr val="769C85"/>
                </a:solidFill>
                <a:latin typeface="Arial MT"/>
                <a:cs typeface="Arial MT"/>
              </a:rPr>
              <a:t>?</a:t>
            </a:r>
            <a:endParaRPr sz="1100">
              <a:latin typeface="Arial MT"/>
              <a:cs typeface="Arial MT"/>
            </a:endParaRPr>
          </a:p>
          <a:p>
            <a:pPr marL="552450">
              <a:lnSpc>
                <a:spcPts val="2285"/>
              </a:lnSpc>
              <a:spcBef>
                <a:spcPts val="555"/>
              </a:spcBef>
            </a:pPr>
            <a:r>
              <a:rPr dirty="0" sz="2000" spc="-100">
                <a:solidFill>
                  <a:srgbClr val="769C85"/>
                </a:solidFill>
                <a:latin typeface="Arial MT"/>
                <a:cs typeface="Arial MT"/>
              </a:rPr>
              <a:t>.......</a:t>
            </a:r>
            <a:r>
              <a:rPr dirty="0" sz="2000" spc="-19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Pompiers</a:t>
            </a:r>
            <a:endParaRPr sz="1100">
              <a:latin typeface="Arial MT"/>
              <a:cs typeface="Arial MT"/>
            </a:endParaRPr>
          </a:p>
          <a:p>
            <a:pPr marL="552450">
              <a:lnSpc>
                <a:spcPts val="2285"/>
              </a:lnSpc>
            </a:pPr>
            <a:r>
              <a:rPr dirty="0" sz="2000" spc="-100">
                <a:solidFill>
                  <a:srgbClr val="769C85"/>
                </a:solidFill>
                <a:latin typeface="Arial MT"/>
                <a:cs typeface="Arial MT"/>
              </a:rPr>
              <a:t>.......</a:t>
            </a:r>
            <a:r>
              <a:rPr dirty="0" sz="2000" spc="-195">
                <a:solidFill>
                  <a:srgbClr val="769C85"/>
                </a:solidFill>
                <a:latin typeface="Arial MT"/>
                <a:cs typeface="Arial MT"/>
              </a:rPr>
              <a:t> </a:t>
            </a:r>
            <a:r>
              <a:rPr dirty="0" sz="1100" spc="-10">
                <a:solidFill>
                  <a:srgbClr val="769C85"/>
                </a:solidFill>
                <a:latin typeface="Arial MT"/>
                <a:cs typeface="Arial MT"/>
              </a:rPr>
              <a:t>Police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0" y="460375"/>
            <a:ext cx="5328285" cy="129539"/>
          </a:xfrm>
          <a:custGeom>
            <a:avLst/>
            <a:gdLst/>
            <a:ahLst/>
            <a:cxnLst/>
            <a:rect l="l" t="t" r="r" b="b"/>
            <a:pathLst>
              <a:path w="5328285" h="129540">
                <a:moveTo>
                  <a:pt x="5328005" y="0"/>
                </a:moveTo>
                <a:lnTo>
                  <a:pt x="0" y="0"/>
                </a:lnTo>
                <a:lnTo>
                  <a:pt x="0" y="129197"/>
                </a:lnTo>
                <a:lnTo>
                  <a:pt x="5328005" y="129197"/>
                </a:lnTo>
                <a:lnTo>
                  <a:pt x="5328005" y="0"/>
                </a:lnTo>
                <a:close/>
              </a:path>
            </a:pathLst>
          </a:custGeom>
          <a:solidFill>
            <a:srgbClr val="DDDD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4369749" y="883454"/>
            <a:ext cx="413384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2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Points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369749" y="1771278"/>
            <a:ext cx="413384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2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Points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369749" y="3769296"/>
            <a:ext cx="413384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2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Points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391698" y="5095433"/>
            <a:ext cx="369570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1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391698" y="6112400"/>
            <a:ext cx="369570" cy="3473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850" spc="70">
                <a:solidFill>
                  <a:srgbClr val="57636F"/>
                </a:solidFill>
                <a:latin typeface="Arial MT"/>
                <a:cs typeface="Arial MT"/>
              </a:rPr>
              <a:t>/</a:t>
            </a:r>
            <a:endParaRPr sz="8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850">
                <a:solidFill>
                  <a:srgbClr val="57636F"/>
                </a:solidFill>
                <a:latin typeface="Arial MT"/>
                <a:cs typeface="Arial MT"/>
              </a:rPr>
              <a:t>1</a:t>
            </a:r>
            <a:r>
              <a:rPr dirty="0" sz="850" spc="-5">
                <a:solidFill>
                  <a:srgbClr val="57636F"/>
                </a:solidFill>
                <a:latin typeface="Arial MT"/>
                <a:cs typeface="Arial MT"/>
              </a:rPr>
              <a:t> </a:t>
            </a:r>
            <a:r>
              <a:rPr dirty="0" sz="850" spc="-10">
                <a:solidFill>
                  <a:srgbClr val="57636F"/>
                </a:solidFill>
                <a:latin typeface="Arial MT"/>
                <a:cs typeface="Arial MT"/>
              </a:rPr>
              <a:t>Point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17" name="object 17" descr=""/>
          <p:cNvSpPr/>
          <p:nvPr/>
        </p:nvSpPr>
        <p:spPr>
          <a:xfrm>
            <a:off x="664222" y="2201125"/>
            <a:ext cx="1548130" cy="1374775"/>
          </a:xfrm>
          <a:custGeom>
            <a:avLst/>
            <a:gdLst/>
            <a:ahLst/>
            <a:cxnLst/>
            <a:rect l="l" t="t" r="r" b="b"/>
            <a:pathLst>
              <a:path w="1548130" h="1374775">
                <a:moveTo>
                  <a:pt x="0" y="1374533"/>
                </a:moveTo>
                <a:lnTo>
                  <a:pt x="1547914" y="1374533"/>
                </a:lnTo>
                <a:lnTo>
                  <a:pt x="1547914" y="0"/>
                </a:lnTo>
                <a:lnTo>
                  <a:pt x="0" y="0"/>
                </a:lnTo>
                <a:lnTo>
                  <a:pt x="0" y="1374533"/>
                </a:lnTo>
                <a:close/>
              </a:path>
            </a:pathLst>
          </a:custGeom>
          <a:ln w="12700">
            <a:solidFill>
              <a:srgbClr val="769C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2414028" y="2201125"/>
            <a:ext cx="1548130" cy="1374775"/>
          </a:xfrm>
          <a:custGeom>
            <a:avLst/>
            <a:gdLst/>
            <a:ahLst/>
            <a:cxnLst/>
            <a:rect l="l" t="t" r="r" b="b"/>
            <a:pathLst>
              <a:path w="1548129" h="1374775">
                <a:moveTo>
                  <a:pt x="0" y="1374533"/>
                </a:moveTo>
                <a:lnTo>
                  <a:pt x="1547914" y="1374533"/>
                </a:lnTo>
                <a:lnTo>
                  <a:pt x="1547914" y="0"/>
                </a:lnTo>
                <a:lnTo>
                  <a:pt x="0" y="0"/>
                </a:lnTo>
                <a:lnTo>
                  <a:pt x="0" y="1374533"/>
                </a:lnTo>
                <a:close/>
              </a:path>
            </a:pathLst>
          </a:custGeom>
          <a:ln w="12699">
            <a:solidFill>
              <a:srgbClr val="769C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69C8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2024-03-04T16:56:04Z</dcterms:created>
  <dcterms:modified xsi:type="dcterms:W3CDTF">2024-03-04T16:56:04Z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2018-09-10T00:00:00Z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2024-03-04T00:00:00Z</vt:filetime>
  </property>
  <property fmtid="{D5CDD505-2E9C-101B-9397-08002B2CF9AE}" pid="5" name="Producer">
    <vt:lpwstr>Adobe PDF Library 15.0</vt:lpwstr>
  </property>
</Properties>
</file>